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74" r:id="rId15"/>
    <p:sldId id="275" r:id="rId16"/>
    <p:sldId id="276" r:id="rId17"/>
    <p:sldId id="277" r:id="rId18"/>
    <p:sldId id="278" r:id="rId19"/>
    <p:sldId id="279" r:id="rId20"/>
    <p:sldId id="280" r:id="rId21"/>
    <p:sldId id="281" r:id="rId22"/>
    <p:sldId id="282"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7F83F5-4931-402E-B13F-B7E63824648B}" v="25" dt="2022-02-24T05:10:05.5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34:58.896"/>
    </inkml:context>
    <inkml:brush xml:id="br0">
      <inkml:brushProperty name="width" value="0.05292" units="cm"/>
      <inkml:brushProperty name="height" value="0.05292" units="cm"/>
      <inkml:brushProperty name="color" value="#FF0000"/>
    </inkml:brush>
  </inkml:definitions>
  <inkml:trace contextRef="#ctx0" brushRef="#br0">3269 13916 350 0,'0'0'18'0,"0"0"49"15,0 0 30-15,0 0-22 16,0 0 22-16,0 0-78 15,-30-77 51-15,27 67 0 16,-1 1 6-16,-2 2-47 16,3-1 60-16,-3 3-13 15,3 1-42-15,-2-1 6 16,2 5 19-16,-1-3-52 16,3 3 20-16,-1 0 10 15,2 0-21-15,0 0-13 0,0 0 8 16,0-2-4-16,0 2-7 15,0 0 0-15,0 0-5 16,0 0 2-16,0 5-11 16,9 12 3-16,9 9 10 15,9 6-1-15,3-1 4 16,1 2-2-16,2-2 0 16,-2-3-1-16,2 1 0 15,0-10 2-15,4-5 0 16,5-11-1-16,7-6 0 15,12-36 3-15,15-26 19 16,11-19 7-16,5-13-19 16,1-1-10-16,-4 3 7 0,-13 13-4 15,-12 17-3-15,-17 20-29 16,-22 26-24-16,-13 19-152 16,-12 15-212-16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4T04:45:18.091"/>
    </inkml:context>
    <inkml:brush xml:id="br0">
      <inkml:brushProperty name="width" value="0.05" units="cm"/>
      <inkml:brushProperty name="height" value="0.05" units="cm"/>
      <inkml:brushProperty name="color" value="#5B2D90"/>
    </inkml:brush>
  </inkml:definitions>
  <inkml:trace contextRef="#ctx0" brushRef="#br0">109 297 672,'-6'-2'13854,"0"-2"-11129,10-1-2701,-1 0 0,1 0 0,0 1 0,0-1 0,1 1 1,0 0-1,-1 0 0,1 0 0,1 1 0,4-3 1,14-11 269,-8 3-157,-2 0 0,0-1 0,0-1 0,16-25 1,-24 32 68,-1 0-1,0 0 1,-1 0 0,0 0 0,0-1 0,-1 1 0,0-1 0,-1 0 0,0 0 0,1-19 0,-3 28 730,0 34-314,-11 172-607,0-34-38,-1 211 68,12-382 171,-41 0-133,-187-18-107,227 18 93,2 0-57,-1-1 0,1 1 0,-1-1-1,1 1 1,-1-1 0,1 1 0,0-1 0,-1 1 0,1-1 0,-1 1 0,1 0-1,0-1 1,0 1 0,-1 0 0,1 0 0,0-1 0,-1 1 0,1 0-1,0 0 1,0 0 0,-1 0 0,1 0 0,0 0 0,0 0 0,0 0-1,10-1 47,204-43 221,127-23 154,-325 64-561,1 0-446,0 0-1,0 0 1,0 2 0,1 1-1,-1 0 1,23 3-1,-40-3 322,0 1 0,1-1 0,-1 1 0,0-1 0,0 1 0,0-1 0,0 1 1,0-1-1,0 1 0,0 0 0,0 0 0,0-1 0,0 1 0,-1 0 0,1 0 0,0 0 0,-1 0 0,1 0 0,0 0 0,-1 0 0,1 0 0,-1 0 0,1 1 0,-1-1 0,0 0 0,0 0 0,1 0 0,-1 0 0,0 1 0,0-1 0,0 0 0,0 0 0,0 0 0,0 1 0,-1 1 0,1 1-596,0 26-7176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45:41.228"/>
    </inkml:context>
    <inkml:brush xml:id="br0">
      <inkml:brushProperty name="width" value="0.05292" units="cm"/>
      <inkml:brushProperty name="height" value="0.05292" units="cm"/>
      <inkml:brushProperty name="color" value="#FF0000"/>
    </inkml:brush>
  </inkml:definitions>
  <inkml:trace contextRef="#ctx0" brushRef="#br0">5598 2663 293 0,'0'0'277'0,"0"0"-188"0,0 0 41 15,0 0-11-15,0 0-12 16,0 0-21-16,0 0-4 15,0-17-25-15,0 17-10 16,0 0-4-16,0-2 1 16,0 2-13-16,0 0-11 15,0 0-9-15,0 0-9 16,0 4-2-16,0 21-19 16,0 9 19-16,0 14 2 15,0 3 4-15,0-2-3 16,0 1 1-16,0 0-4 15,-5 0-1-15,-7 1-2 0,3-4-78 16,2-11-102-16,5-12-157 16,2-16-179-16</inkml:trace>
  <inkml:trace contextRef="#ctx0" brushRef="#br0" timeOffset="531.02">5745 2364 129 0,'0'0'423'16,"0"0"-346"-16,0 0 54 0,-94-71 6 16,69 61-22-16,-5 4-67 15,-1 6 7-15,-5 0-23 16,-3 6-30-16,-4 18 9 15,0 10-5-15,-2 8 13 16,0 10-7-16,3 11 21 16,1 7-5-16,8 5 9 15,6 0-13-15,9 0-13 16,6 2-2-16,11 4-1 16,1 5-7-16,7 0 1 15,19-4 2-15,12-1-4 16,10-5-2-16,12-8-11 0,7-13-19 15,12-14-2 1,3-19-2-16,0-14 1 0,0-8 2 16,1-25 28-16,1-18 5 15,-3-12 1-15,-7-11 4 16,-11-5 18-16,-14-9-3 16,-9-9-5-16,-10-8 15 15,-13-8-16-15,-13-1 6 16,-4 5-8-16,-15 6 5 15,-16 14 11-15,-10 17 6 16,-9 14-34-16,-13 18 1 16,-4 9-3-16,0 10-47 15,11 8 6-15,12 5-56 16,14 9-60-16,6 16-377 16</inkml:trace>
  <inkml:trace contextRef="#ctx0" brushRef="#br0" timeOffset="1351.95">6931 2428 606 0,'0'0'150'0,"0"0"23"15,0 0-37-15,0 0-47 16,0 0-59-16,0 0-30 15,-3 31-10-15,3 16 10 16,0 11 17-16,-6 2 5 16,0 0 2-16,-2-6-2 15,-2-7-16-15,0-5-4 16,1-7 2-16,0-9-2 16,1-5-1-16,4-9-1 15,2-7 1-15,2-5 2 16,0 0 1-16,0-9 11 0,0-23 16 15,2-14-11-15,7-17-20 16,3-11 2 0,0-5-3-16,0 4 3 0,1 6 0 15,1 13 0-15,2 9 8 16,-4 7 3-16,6 9-1 16,-5 9 4-16,0 3-2 15,-5 10 4-15,4 5 5 16,0 4-20-16,3 0-3 15,9 13 0-15,1 14 7 16,6 12-1-16,-4 8 3 16,-6 9 13-16,-3 7-18 15,-7 5 3-15,-4 2-5 16,-7-2-2-16,0-4-10 16,-2-7-51-16,-14-6-42 15,-5-8-99-15,0-16-179 16,2-13-239-16</inkml:trace>
  <inkml:trace contextRef="#ctx0" brushRef="#br0" timeOffset="2114.14">7041 2738 559 0,'0'0'262'0,"0"0"-99"15,0 0-25-15,0 0-75 0,55-71-11 16,-8 50-21-1,11-1 15-15,9-3-17 0,6-6-3 16,-1 0 8-16,-1-5 9 16,-5-1-22-16,-8 1 6 15,-13 0-9-15,-12 2 5 16,-14 4-16-16,-13 7 1 16,-6 6-4-16,-1 7-4 15,-20 8-6-15,-9 2 3 16,-3 0-28-16,-1 17 0 15,1 11-11-15,11 7 3 16,10 9-7-16,7 4 4 16,5 7 8-16,0 1-22 15,8-3-26-15,1-2 24 16,-5-5-7-16,-4-3 23 0,0-10 21 16,-1-9 5-16,-7-10 8 15,4-10 8-15,4-4 152 16,0 0 44-16,0-14-119 15,10-18-12-15,20-11-65 16,10-10-1-16,11-9 1 16,4-5-1-16,-3 1 3 15,-4 2-3-15,-6 5 1 16,-11 11-3-16,-7 9-18 16,-11 13-17-16,-8 11 18 15,-5 8-1-15,0 5-19 16,0 2-26-16,-11 7-10 0,-2 19-26 15,1 11 43 1,9 7 25-16,3 4 20 0,6 3 11 16,15 7 0-16,-3 0 3 15,1-3 0-15,-3-6 7 16,-8-7 25-16,-8-7 24 16,0-8 9-16,0-6-29 15,-16-9-5-15,-4-6-11 16,-2-4 34-16,1-2 6 15,4-6-39-15,4-16 9 16,9-9-25-16,4-6-5 16,6-1-12-16,18 2 8 15,5 8 4-15,4 6-2 0,2 7 2 16,-4 9 8 0,3 6 1-16,-4 0 3 0,-6 12-10 15,-3 12 2-15,-9 3-1 16,-2 6-3-16,-10-2 0 15,0 2-18-15,-13 0-65 16,-14-8-110-16,2-11-344 16</inkml:trace>
  <inkml:trace contextRef="#ctx0" brushRef="#br0" timeOffset="2392.23">8169 2205 184 0,'0'0'212'15,"0"0"-89"-15,0 0 45 16,94 8 5-16,-63-30 23 16,1-6-36-16,-7-6-56 15,-9 1-38-15,-13 4 10 16,-3 5-33-16,-6 7-17 15,-16 8-26-15,-6 9-14 16,-4 0-30-16,1 31-60 16,7 15-69-16,12 12-44 15,12 9-67-15,0-1-58 16</inkml:trace>
  <inkml:trace contextRef="#ctx0" brushRef="#br0" timeOffset="3019.99">8585 2535 506 0,'0'0'202'0,"31"-84"5"16,-23 44-31-16,-5 5-60 15,-3 10-30-15,0 10-23 16,0 7-16-16,-6 8-23 16,-3 4-24-16,-1 24-24 15,2 18-23-15,7 15 13 16,1 11-20-16,0 8-40 0,0 7-11 15,0 3 38 1,-5-2-129-16,-13 3 196 0,-1-4 8 16,-10-7 69-16,-5-8 13 15,-6-17-18-15,0-15-21 16,-4-19-2-16,3-18 2 16,0-3 4-16,7-24 33 15,10-22-34-15,15-12-22 16,9-12-32-16,31-8 0 15,22-1-21-15,14 1 14 16,3 8-11-16,2 4-16 16,-5 12 24-16,-5 12 9 15,-8 12 2-15,-6 12 3 16,-6 15 10-16,-4 3-9 16,-5 12-4-16,-7 17 1 0,-6 9-2 15,-8 4-3-15,-6-1 2 16,-6-7 2-16,0-8 0 15,0-9 4-15,0-10-5 16,0-7 2-16,9-6 6 16,9-21 41-16,8-12-26 15,9-9-20-15,-2-3-6 16,1 2 5-16,-4 5-2 16,-6 13 1-16,-7 11 0 15,-8 11-1-15,-2 9 0 16,-3 12-9-16,4 22-9 15,-4 15 18-15,-2 5 0 16,-2 8-13-16,0 1-66 16,0-2-162-16,0-10-414 15</inkml:trace>
  <inkml:trace contextRef="#ctx0" brushRef="#br0" timeOffset="4983.01">10339 2496 552 0,'0'0'117'0,"0"0"-31"16,0 0 28-16,0 0-30 16,0 0-23-16,0 0-22 15,-4 0 4-15,4 0-9 16,0 0-4-16,0 0-17 15,0 2-2-15,0-2-9 16,0 0-2-16,0 0-2 16,0 0 1-16,0 0 2 15,0 0 8-15,0 0 6 16,6 0-3-16,7 0 3 0,6-3 25 16,11-11-9-16,5 0-3 15,-1-3-14-15,6 0-4 16,-4 0 5-16,-6-2-12 15,-5 5 5-15,-10 1 0 16,-9 3 1-16,-6 1 12 16,0 1 6-16,-16-3-19 15,-5 5-8-15,-5 1-4 16,-2 5-1-16,0 0-16 16,-2 10 2-16,3 14 4 15,5 10-4-15,11 8 5 16,7 11-15-16,4 8 8 0,4 3-23 15,19-2-33-15,0-6 3 16,0-7-23-16,-2-12 32 16,-9-8 51-1,-5-8 13-15,-7-7 1 0,-7-6 33 16,-26-1 64-16,-10-2 0 16,-8-4-65-16,6-1-20 15,9 0-7-15,14-4-5 16,14-9-7-16,8-4-63 15,26-5-223-15,22-7-282 16</inkml:trace>
  <inkml:trace contextRef="#ctx0" brushRef="#br0" timeOffset="5341.95">10988 2512 552 0,'0'0'181'0,"0"0"-12"0,0 0 25 15,0 0-92-15,-55-74-32 16,28 74-31-16,-3 0-8 16,-4 14-30-16,1 18 2 15,3 11-6-15,5 8-3 16,13 2 3-16,9-4 2 16,3-8-18-16,4-10-8 15,13-14-24-15,7-9 13 16,3-8 27-16,2-6 11 15,4-16 3-15,2-9 10 0,-4-2 0 16,-3 3-1-16,-5 5 30 16,-7 7 1-16,-9 9-6 15,-4 7-10-15,-3 2 1 16,0 0-28-16,0 20-16 16,0 12-23-16,0 7 28 15,0 4-38-15,-6-1-66 16,3-3-13-16,3-11-171 15,0-10-227-15</inkml:trace>
  <inkml:trace contextRef="#ctx0" brushRef="#br0" timeOffset="5828.02">11209 2551 689 0,'0'0'109'0,"0"0"-19"16,0 0-90-16,0 0 8 15,0 86-8-15,0-48 2 16,0-7 10-16,-5-8-11 16,1-10 10-16,2-8 27 15,1-5 14-15,1 0 20 16,0-18 37-16,0-14-37 16,1-10-72-16,7-4-3 15,-2 2-3-15,0 7 0 16,-2 10 6-16,-1 14-3 0,-1 6 3 15,1 7-3-15,3 0-2 16,7 11-46-16,4 10 39 16,6 3 9-16,4-6 3 15,0-5 0-15,0-10 4 16,-3-3-3-16,1-7 11 16,-4-18-2-16,-3-5 4 15,-5-3 0-15,-4 2 15 16,-3 5-1-16,-4 6 15 15,2 5 13-15,-4 7-19 16,0 5 7-16,0 3-12 16,0 0-22-16,5 7-10 15,2 22-35-15,4 12 27 16,0 15 8-16,-3 5 0 16,-2 1-14-16,0-3-27 0,0-9-61 15,0-9-92-15,3-17-186 16,3-14-290-16</inkml:trace>
  <inkml:trace contextRef="#ctx0" brushRef="#br0" timeOffset="6112.17">11776 2542 658 0,'0'0'142'15,"0"0"-94"-15,0 0 50 16,95-10-7-16,-50 0-41 15,-2-7-4-15,-4-4 2 0,-9-2-14 16,-11-3 15-16,-13 0-4 16,-6 3 8-16,0 1-5 15,-18 4-10-15,-6 6-18 16,-4 8-4-16,-7 4-2 16,-6 9-10-16,2 24-4 15,3 12-1-15,5 13-1 16,10 6-1-16,9 2 1 15,12 0-15-15,3-8-87 16,28-8-140-16,17-14-361 16</inkml:trace>
  <inkml:trace contextRef="#ctx0" brushRef="#br0" timeOffset="7290.04">12814 2375 719 0,'0'0'174'0,"0"0"100"16,0 0-90-16,0 0-113 16,0 0-40-16,0 0-31 15,7 42-4-15,2 2 4 16,3 8 28-16,-3-1-16 16,4-5-6-16,-2-5-6 0,2-10 3 15,-1-9-6-15,-1-10-23 16,-1-12-52-16,8 0 43 15,4-27 23-15,7-14 9 16,-1-6-5-16,-4-2 3 16,-8 9 4-16,-1 12 1 15,-7 11 4-15,-4 14-4 16,2 3-4-16,6 20-46 16,3 16 24-16,9 5 14 15,4-1 9-15,2-7 3 16,1-12 2-16,-1-6-1 15,-3-10 14-15,-3-5 20 0,-8-2 1 16,-2-20 23-16,-8-12 29 16,-5-10-36-16,-1-3-14 15,0-4-32-15,0 2-6 16,-7 7-6-16,1 7-41 16,6 13-22-16,0 8-37 15,0 8-70-15,18 6-96 16,2 0 36-16,2 12 127 15,1 3 64-15,1 0 45 16,-2-1 18-16,0 0 77 16,-3-2 13-16,-4 2-25 15,1-4 28-15,-1 0 9 16,0-2-5-16,6 0-21 16,-2 0-24-16,-1-5-22 15,-3-3-10-15,-2 0-1 0,1-11 16 16,1-8-15-16,-3-7-22 15,-2-5-12-15,-2-2-4 16,-8 4-13-16,0 4-3 16,-5 9 1-16,-7 10 2 15,-1 6 10-15,-3 0-4 16,-3 19-11-16,3 15 7 16,6 10-10-16,5 7 1 15,5 3 11-15,11 4-18 16,15-4 8-16,12-8 5 15,5-17-18-15,8-17 14 16,2-12 7-16,1-4-6 0,-1-30-5 16,-6-10-25-16,-5-7-23 15,-11-4-20-15,-8 2 23 16,-14 5 30-16,-5 10 37 16,-4 8 19-16,0 13 72 15,0 9 8-15,0 8-10 16,0 0-45-16,0 10-44 15,0 18-19-15,3 10 17 16,6 5 2-16,0 4 4 16,-3 3-3-16,-2 3-1 15,-4-7 0-15,0-8-35 16,-15-13-94-16,-1-18-212 16,1-7-360-16</inkml:trace>
  <inkml:trace contextRef="#ctx0" brushRef="#br0" timeOffset="7446.06">14056 1869 804 0,'0'0'52'0,"0"0"66"16,0 0-118-16,0 0-68 16,-7 115 46-16,14-42-115 15,19 2-72-15,6-6-255 16</inkml:trace>
  <inkml:trace contextRef="#ctx0" brushRef="#br0" timeOffset="7728.25">14389 2334 163 0,'0'0'161'0,"0"0"-6"15,63-99 8-15,-54 65 3 16,-8 9-71-16,-1 6 29 16,0 11-5-16,0 8-14 15,-10 0-68-15,-1 21-37 16,-1 19-15-16,3 14 7 15,9 10 5-15,0 10-9 16,5 5-44-16,11 2-38 16,-5 1 27-16,-5-3 59 15,-6-6 8-15,-3-5 6 16,-27-15 13-16,-12-11-13 0,-7-20 0 16,-1-18 1-1,1-4 25-15,10-25 38 0,6-16-70 16,14-8 0-16,18-3-87 15,2 0-94-15,32 0-188 16</inkml:trace>
  <inkml:trace contextRef="#ctx0" brushRef="#br0" timeOffset="8240.89">14845 2089 931 0,'0'0'203'0,"0"0"3"16,0 0-61-16,0 0-80 0,0 0-65 16,0 0-23-16,6 73 10 15,-1-13 13-15,0 3 5 16,-1-2-3-16,-3-5 3 16,-1-5-10-16,0-6-13 15,0-13-56-15,2-15 0 16,4-17 22-16,7-5 46 15,8-25 5-15,4-6 2 16,1-1-1-16,-5 7 8 16,-4 10 13-16,-2 7-5 15,-3 9-8-15,6 4-8 16,3 0-10-16,9 11 7 16,6 5 3-16,2-6-2 0,1 0 1 15,-1-10-18-15,-2-2-38 16,-5-23-38-16,-6-12 36 15,-12-13 15-15,-8-9 27 16,-5-5 12-16,0 3 5 16,-12 8 56-16,2 14 66 15,0 15 25-15,2 11-48 16,5 9-34-16,1 4-21 16,-2 10-44-16,-2 28-10 15,-2 20 6-15,-3 19 4 16,-2 12 1-16,-3 9-1 15,-5 8-3-15,-4-3-20 0,-2-5-71 16,2-16-109-16,9-27-300 16</inkml:trace>
  <inkml:trace contextRef="#ctx0" brushRef="#br0" timeOffset="8363.07">15321 2646 972 0,'0'0'206'0,"0"0"-51"16,49-92-93-16,-19 69-62 15,13 7-27-15,23 9-138 16,30 4-301-16,24 3-251 16</inkml:trace>
  <inkml:trace contextRef="#ctx0" brushRef="#br0" timeOffset="8739.03">16698 2074 871 0,'0'0'134'16,"0"0"87"-16,0 0-63 15,0 0-106-15,0 0-30 16,0 0-22-16,-21 78 8 16,15-8 17-16,2 9 16 15,2 2-30-15,2-1 0 16,0-3-10-16,0-9-2 15,-2-4-16-15,-10-11-103 16,-8-8-77-16,-12-14-268 16</inkml:trace>
  <inkml:trace contextRef="#ctx0" brushRef="#br0" timeOffset="9128.12">16417 2481 819 0,'0'0'229'16,"0"0"-213"-16,0 0 34 16,106-47-9-16,-34 29-21 15,7-2 2-15,1 1 11 16,-5 5-7-16,-8 7-3 16,-16 6-13-16,-13 1 0 15,-13 15-10-15,-11 19-7 16,-8 15 0-16,-6 12 7 15,0 4-1-15,5-3-16 0,14-11-62 16,14-17 24-16,15-17 29 16,9-17 8-16,-1-8 18 15,-4-21 12-15,-14-14 30 16,-16-10 52-16,-17-6 5 16,-5-3-20-16,-27 4-23 15,-12 13-27-15,-9 15-24 16,-1 13-5-16,-5 16-14 15,1 2-75-15,-2 27-142 16,7 11-128-16</inkml:trace>
  <inkml:trace contextRef="#ctx0" brushRef="#br0" timeOffset="10058.67">18281 2512 754 0,'0'0'74'15,"0"0"126"-15,-27-95-79 16,9 77-14-16,-9 6-49 16,-11 9-9-16,-11 3-26 15,-7 8-17-15,1 23 5 16,7 7-10-16,9 6-1 15,15-4-1-15,12-3-6 16,12-10-2-16,0-7-10 16,29-11-9-16,12-9 19 15,9 0-1-15,8-19 10 16,0-15 0-16,-6-6 14 16,-9 3-6-16,-13 2 0 0,-11 13 8 15,-10 8 15-15,-4 8 24 16,-5 6-20-16,0 0-10 15,0 0-25-15,6 21-25 16,7 17-56-16,5 9 79 16,5 3-5-16,3-7-17 15,6-8-10-15,2-9 8 16,9-13 15-16,5-13 0 16,10 0 11-16,6-27 0 15,-2-10 4-15,-6-15 9 0,-8-8 9 16,-11-7-10-1,-7-7 0-15,-9 3 1 0,-11 6-13 16,-5 10 2 0,-5 14 7-16,0 15-9 0,-9 10-9 15,-4 15 2-15,-3 1 7 16,-4 30-51-16,-1 16 4 16,0 13 9-16,6 8 0 15,9-1-1-15,6-3-30 16,5-8 0-16,20-14 28 15,8-16 31-15,8-18-4 16,6-7 14-16,6-27 46 16,4-19-7-16,-2-11 12 15,-7-9-5-15,-9-11-19 16,-9-6-10-16,-8-6 1 0,-9-1-16 16,-8 13 42-16,-5 21 7 15,0 25 30-15,0 17-6 16,-10 14-37-16,-10 20-38 15,-8 32-10-15,-5 27 10 16,3 23-10-16,14 11 10 16,10 14 0-16,6 3-31 15,4-6 0-15,21-15-46 16,10-23-14-16,2-22-8 16,-1-20-39-16,-9-21-47 15,-6-23-325-15</inkml:trace>
  <inkml:trace contextRef="#ctx0" brushRef="#br0" timeOffset="10379.23">19793 2542 907 0,'0'0'213'0,"0"0"-99"16,0 0-92-16,0 0-22 16,0 0-224-16,0 0-267 15</inkml:trace>
  <inkml:trace contextRef="#ctx0" brushRef="#br0" timeOffset="12637.14">19774 2532 382 0,'0'0'159'0,"0"0"-84"16,0 0 3-16,0 0-12 0,0 0-28 15,0 0-33 1,0 0 17-16,82-1 74 0,-27-12-16 16,10-4-22-16,3-5-16 15,0-4-10-15,-10 3-15 16,-10-3-11-16,-12 2 2 16,-15 0-8-16,-12 4-27 15,-9 1 13-15,0 0-5 16,-20 6 17-16,-5 2 2 15,-2 8 3-15,3 3 18 16,3 0-20-16,6 3 3 16,2 20-4-16,9 11-3 15,4 10-4-15,1 7 7 16,20 2 0-16,3-2-2 16,-6-8 2-16,-7-7 2 0,-11-8 0 15,0-8 15-15,-17-3 17 16,-15-6 25-16,-2-7-14 15,3-2-26-15,5-2-19 16,14 0-22-16,12-4-89 16,11-10-62-16,32-6-257 15,15-3-50-15</inkml:trace>
  <inkml:trace contextRef="#ctx0" brushRef="#br0" timeOffset="12946.12">20609 2488 130 0,'0'0'470'0,"0"0"-324"15,0 0 94-15,0 0-58 0,0 0-116 16,0-77-29-16,-35 77-28 16,-8 0-9-16,-2 20-2 15,5 11-6-15,3 8 6 16,14-1-18-16,10-1-45 16,13-8-13-16,0-10 1 15,24-8 26-15,7-9 30 16,5-2 6-16,2-7 15 15,-6-9 7-15,-5-1 2 16,-9 1 38-16,-4 4 58 16,-7 5-5-16,-4 4-17 15,-3 3-40-15,0 0-27 16,1 12-16-16,2 18-37 16,-3 7 35-16,0 2-50 15,0 2-71-15,-6-9-95 0,-2-10-147 16</inkml:trace>
  <inkml:trace contextRef="#ctx0" brushRef="#br0" timeOffset="13436.04">20879 2481 734 0,'0'0'91'0,"0"0"-20"16,0 0-71-16,0 0-17 0,0 0 17 15,0 83 1 1,-3-65 15-16,-6-7 18 0,3-5 34 16,4-4 7-16,1-2-2 15,1-3 27-15,0-17-16 16,0-11-84-16,3-4-27 16,9-4 12-16,3 4 14 15,-1 6-12-15,-1 9 13 16,-6 7 0-16,-1 10 0 15,1 3-3-15,5 7-25 16,5 15-16-16,5 6 33 16,4-2-1-16,0-3 7 15,6-10 5-15,1-12-2 16,-4-1 2-16,3-9 13 16,-9-14 19-16,-2-5 21 15,-7-3-4-15,-5 1-5 16,0 7-10-16,-6 8 9 0,-2 7 1 15,1 4-10-15,-2 4-17 16,0 0-17-16,0 21-29 16,0 13-33-16,0 19 58 15,0 9-41-15,0 5-42 16,-6-2-74-16,-2-14-179 16,8-19-226-16</inkml:trace>
  <inkml:trace contextRef="#ctx0" brushRef="#br0" timeOffset="13844.28">21457 2498 693 0,'0'0'167'0,"0"0"27"16,0 0-170-16,0 0-8 16,0 81-11-16,0-26 40 15,-3 7-4-15,-10 11 5 16,-2 2-17-16,-1 0-11 15,4-10-14-15,1-14-2 16,6-19 0-16,2-15-4 16,1-8 2-16,2-9-3 15,0 0 3-15,0-20 37 16,3-15 28-16,10-15-57 0,5-12 16 16,3-8 21-1,3-9-11-15,1-9-16 0,2-2-7 16,-3 3-4-16,3 10 3 15,-3 18-10-15,1 21 0 16,-3 17-4-16,-5 14 6 16,1 7-8-16,-3 11-12 15,1 24-12-15,-7 18 28 16,-9 11-13-16,-7 5 2 16,-25-5 4-16,-6-13-15 15,0-11-20-15,9-13-5 16,7-9-32-16,9-10-80 0,13-8-204 15,0-10-328-15</inkml:trace>
  <inkml:trace contextRef="#ctx0" brushRef="#br0" timeOffset="14459.61">21896 2081 917 0,'0'0'250'0,"0"0"-68"16,0 0-77-16,0 0-81 15,0 0-24-15,0 0-28 16,16 108 28-16,-8-38 9 16,-8 5-5-16,0 7-4 15,-14-2 1-15,-9-5-1 0,-6-11-48 16,5-19-71 0,12-19-93-16,12-20-53 0,0-6 265 15,27-23 27-15,11-9 36 16,0-4 58-16,4 2 4 15,-9 2-9-15,-5 5-28 16,-1 5-17-16,2 0-26 16,8-1-20-16,5-3-24 15,8 0 1-15,-2-3-2 16,-3 0 5-16,-13 0-4 16,-15 3-1-16,-14 3-4 15,-3 6-11-15,-12 7-5 16,-19 10 6-16,-8 0-23 15,-3 23 4-15,3 13 13 0,10 5-14 16,11 5-10-16,12 0 15 16,6-8 3-16,4-8 0 15,19-13 23-15,6-12 3 16,9-5 11-16,12-19 12 16,5-15-2-16,2-6-18 15,-4 4 4-15,-10 6-7 16,-11 9 3-16,-9 9-3 15,-13 8 4-15,-1 4-12 16,5 12 1-16,-1 19-30 16,8 10 25-16,-4 7-6 15,-4-4 12-15,-9-5 3 16,-4-7 1-16,0-5 1 16,-25-4 1-16,-8-4 20 15,-4-4 11-15,-2-7-25 0,7-8-6 16,16 0-97-16,16-14-334 15</inkml:trace>
  <inkml:trace contextRef="#ctx0" brushRef="#br0" timeOffset="14594.95">22952 2355 682 0,'0'0'393'0,"0"0"-278"15,0 0 9-15,0 0-60 16,0 0-64-16,0 0-61 0,-30 64-120 15,0-16-168-15</inkml:trace>
  <inkml:trace contextRef="#ctx0" brushRef="#br0" timeOffset="15711.58">5906 4224 875 0,'0'0'120'16,"0"0"-34"-16,0 0-7 16,0 0-57-16,0 0-16 15,0 0-6-15,81-39-17 0,-50 61 1 16,-7 9 3 0,-15 10-12-16,-9 2 6 0,-18 8 11 15,-28 3 8-15,-9 0 1 16,-2-7 1-16,9-12-2 15,18-16 5-15,14-14 20 16,12-5 74-16,4 0-32 16,0 0-25-16,0 0-33 15,11 0-9-15,18-7-12 16,17-6 12-16,15-1 0 16,8-8-19-16,11-2-38 15,4-8-21-15,-2-2-27 0,-6-7-108 16,-12-2-76-1,-16-1-278-15</inkml:trace>
  <inkml:trace contextRef="#ctx0" brushRef="#br0" timeOffset="16115.14">6400 3889 653 0,'0'0'76'16,"-85"-67"47"-16,36 43-8 15,1 6-37-15,-7 12-19 16,-5 6-18-16,-10 0 2 15,-4 23-17-15,-10 18 10 16,-7 13-4-16,-4 21-8 16,1 10 0-16,6 13-5 15,13 7-3-15,17 1-8 16,22 3-1-16,20-2-3 16,16 4-2-16,16-4 1 15,32-8-3-15,23-9-2 0,22-14 1 16,16-15-11-16,10-20-10 15,9-24-53-15,5-17 66 16,3-34 9-16,-1-27-14 16,-11-18-3-16,-18-17 17 15,-24-14 5-15,-28-10 21 16,-30-9 2-16,-24-4-5 16,-21 5-5-16,-31 12 8 15,-20 17-22-15,-14 25-2 16,-10 27 13-16,-7 22-15 0,-4 25-18 15,-6 9-35-15,3 35-121 16,11 10-151-16,15 6-188 16</inkml:trace>
  <inkml:trace contextRef="#ctx0" brushRef="#br0" timeOffset="22628.29">7898 4260 470 0,'0'0'127'0,"0"0"-54"15,0 0-2-15,0 0-1 16,0 0-34-16,0 0-14 16,0 0-10-16,0 0-3 15,0 0 16-15,0 0 8 16,0 0-3-16,0 0-7 16,0 0-6-16,0 0-3 15,0 0-5-15,0 0-5 0,0 0 2 16,0 0-4-1,0 0-2-15,0 0 0 0,0 0-1 16,0 0 0 0,0 0 1-16,0 0 1 0,0 0-1 15,0 0 0-15,0 0 1 16,0 0 5-16,0 0-4 16,0 0 5-16,0 0-3 15,0 0 10-15,0 0-5 16,0 0 2-16,0 0-5 15,0 0 10-15,0 0-13 16,0 0 0-16,0 0 7 16,0 0-10-16,0 0 0 15,0 0 0-15,0 0 0 16,0 0 0-16,0 0 2 0,0 0-1 16,0 0-1-1,0 0-2-15,0 0 2 0,0 0 4 16,0 0 2-16,0 0-4 15,0 0 5-15,0 0-1 16,0 0 8-16,0 0-13 16,0 0 9-16,0 0-9 15,0 0 0-15,0 0 4 16,0 0-2-16,0 0 3 16,0 0-1-16,0 0 3 15,0 0 1-15,0 0 10 16,0 0-12-16,0 0-2 0,6 0-5 15,8 0 2 1,10-7-2-16,9-4 8 0,7-5 9 16,-2 2-7-16,-5-3 1 15,-5 0-8-15,-1-3 4 16,-5 0 3-16,-7-1-9 16,-5 2 3-16,-5 2-1 15,-5 0-2-15,0 4-1 16,0 4-6-16,-8-1 2 15,-8 3 3-15,-1 5-3 16,-6 2-13-16,-9 0-18 16,-2 5-3-16,-3 9 1 15,6 3 12-15,5-1 16 16,4 1 9-16,2 3-2 16,5 5-1-16,1 6-4 0,3 3 5 15,8 2-3-15,3 1-2 16,0-4-2-16,3-3 0 15,8-8 0-15,-4-7 9 16,0-6-9-16,-4-5 12 16,-1-4-6-16,-2 1 5 15,0-1-2-15,0 0 18 16,0 0 7-16,0 2 3 16,0-2-9-16,0 0 1 15,0 0 10-15,0 0-18 16,0 0 1-16,0 0-2 15,0 0-6-15,0 0-5 0,0 0 0 16,0 0 0-16,0 0 4 16,0 0-3-16,0 0 0 15,0 0-1-15,0 0 0 16,0 0 2-16,0 0 2 16,0 0 12-16,0 0 7 15,0 0-9-15,0 0-2 16,0 0-12-16,0 0 3 15,0 0-3-15,0 0-25 16,1 0-21-16,2 0-51 16,2-3-97-16,-2-8-180 15</inkml:trace>
  <inkml:trace contextRef="#ctx0" brushRef="#br0" timeOffset="23459.96">7981 4173 544 0,'0'0'83'16,"0"0"84"-16,0 0-21 15,0 0-38-15,0 0-49 16,0 0 2-16,-6-10-16 15,6 7-23-15,0 3 18 0,0 0-11 16,0 0-2-16,0 0-6 16,0 0-17-16,0 0-4 15,0 3-12-15,0 8-1 16,0 4 13-16,6 1-2 16,3-3 2-16,4 1 0 15,4-3 10-15,8-1 6 16,10 3-5-16,9-2 18 15,6-2 6-15,5-2-14 16,3-1-5-16,3-6-10 16,5 0 6-16,-1-3-8 15,-3-16 1-15,-10-3-3 16,-12 1-4-16,-13 4-5 0,-17 7-18 16,-10 3-16-16,0 6 9 15,-15 1-58-15,-13 0-127 16,0 16-158-16,-1 2-31 15</inkml:trace>
  <inkml:trace contextRef="#ctx0" brushRef="#br0" timeOffset="23751.12">8311 4353 853 0,'0'0'254'0,"0"0"-114"15,0 0-51-15,0 0-49 16,0 0-40-16,0 0-1 16,0 74 1-16,0-26 20 15,0 5-4-15,-2 3-11 16,-13 2 5-16,2 3-10 15,-2 2-22-15,9-8-88 16,6-15-97-16,0-19-176 16,13-19-143-16</inkml:trace>
  <inkml:trace contextRef="#ctx0" brushRef="#br0" timeOffset="24032.06">8633 4483 797 0,'0'0'185'0,"0"0"5"16,0 0-41-16,0 0-96 16,0 0-53-16,0 0-22 15,-9 56 22-15,6-11 2 16,3-2 0-16,0-7-2 16,0-4 0-16,12-11-3 15,0-12 3-15,1-9 8 16,5 0 2-16,2-20 11 15,2-11 37-15,-3-10-29 0,-13-2-15 16,-6 3-6 0,-4 1-8-16,-20 8-22 0,5 10-52 15,4 8-50-15,7 4-123 16,8 3-347-16</inkml:trace>
  <inkml:trace contextRef="#ctx0" brushRef="#br0" timeOffset="24801.15">9048 4238 980 0,'0'0'249'0,"0"0"-111"16,0 0-48-16,0 0-54 0,0 0-36 16,0 0 0-1,1 108 14-15,1-57 5 0,-2 2-17 16,0 0 6-16,-2 0-7 15,-10-2-2-15,0-3-26 16,0-8-65-16,3-13-61 16,2-14-70-16,4-13-68 15,3-15 156-15,0-19-184 16,0-9 287-16,-3 1 32 16,-3 1 202-16,0 6-31 15,1 7 19-15,2 9-8 16,3 8-30-16,0 7-38 0,0 2-64 15,0 2-40 1,23 0-10-16,20 0 0 0,18-2 1 16,11-7 6-16,7-4-4 15,-1-3 9-15,-7-2 12 16,-17-1-20-16,-17 5 8 16,-22 5-1-16,-12 7 15 15,-3 2 17-15,-9 0-14 16,-25 5-25-16,-17 15-4 15,-1 3-1-15,10 1-9 16,15-5-9-16,17-3-20 16,10-2-3-16,0-6-18 15,23-1 11-15,15-5 18 16,4-2-8-16,4 3 6 16,-9 1-22-16,-7 6 1 0,-6 4 3 15,-8 6 6-15,-1 2 32 16,-1-2 12-16,3-3 2 15,2-4 1-15,7-8 15 16,12-5 9-16,6-2-3 16,8-21-6-16,1-10-15 15,-6-9-2-15,-6-10-7 16,-11-7 1-16,-11-6 3 16,-13 0 3-16,-6 2 35 15,-2 5 38-15,-15 13 12 16,0 12 16-16,1 10-26 15,7 11 2-15,3 7-39 0,1 5 9 16,-2 14-47-16,-5 27-13 16,-2 19 10-16,-2 15 5 15,1 11-2-15,2 2 0 16,2 7-1-16,1 2-18 16,4-2-140-16,6-11-240 15</inkml:trace>
  <inkml:trace contextRef="#ctx0" brushRef="#br0" timeOffset="26226.2">10805 4353 387 0,'0'0'258'15,"0"0"-197"-15,0 0 19 16,0 0-30-16,0 0-42 15,0 0-8-15,12 7 0 16,11-6 57-16,9-1 23 16,2 0 23-16,5-19-22 15,-2-2-35-15,0-7-3 16,-7-3-23-16,-6-2-5 16,-10 0-10-16,-11 4 10 0,-3 3-15 15,-17 6-3-15,-14 8 3 16,-9 9 1-16,-4 3-1 15,-2 8 0-15,4 21-4 16,2 11 3-16,4 12 1 16,11 12 1-16,4 7-1 15,18 0 0-15,3-5-1 16,11-10-7-16,18-12-2 16,10-13-19-16,4-17 6 15,9-12 15-15,6-4-5 16,5-26 10-16,1-12-5 15,-4-9 11-15,-9-3-3 0,-8 0 13 16,-7 7-5-16,-5 8 26 16,2 9-11-16,-3 9-16 15,1 8 2-15,1 11-6 16,0 0-3-16,1 15-3 16,3 17 2-16,-9 7-9 15,-8 6-1-15,-10 4-6 16,-9-3-2-16,-1-10-14 15,-16-9 10-15,-2-11 9 16,5-11 5-16,1-5 9 16,4-2 17-16,3-24 37 15,4-9-27-15,2-11-24 16,5-4 5-16,17-4-8 16,4-2-2-16,2 9 2 15,1 14-2-15,-4 8 2 0,0 15 0 16,3 10-3-16,4 0-9 15,4 26-14-15,3 11 12 16,-4 8-16-16,-11 4 13 16,-9-6-8-16,-15-10 10 15,0-8 15-15,-2-13 3 16,-9-7 5-16,-1-5 25 16,1 0 48-16,2-17-10 15,3-12-49-15,6-8-6 16,0-5-16-16,13-7-14 0,12 1 10 15,6 5-8-15,3 11-13 16,-7 15-17-16,2 14 24 16,-3 3-21-16,0 21-38 15,0 17 10-15,0 12 22 16,-7 7 6-16,-2-1-31 16,0-5-10-16,0-13 20 15,-2-15 51-15,-2-14 9 16,-5-9 50-16,2 0 1 15,-4-26 97-15,5-10-81 16,2-9-51-16,-3-6 16 16,4-1-8-16,5 2 2 15,5 8 9-15,3 9-3 16,4 13-25-16,0 13-1 16,4 7-6-16,4 10-21 0,1 20 6 15,-1 12-5-15,-8 9-77 16,-7 6-30-16,-9-6 17 15,-8-11 47-15,-4-11 63 16,0-14 1-16,-3-10-1 16,0-5 13-16,0-15 255 15,-9-17-116-15,6-13-93 16,3-8 19-16,6-9-45 16,21-7-22-16,8 5-11 15,0 9-22-15,-2 16 16 16,-12 19-1-16,-8 16-52 15,-5 6-64-15,-8 23-245 0,0 12 135 16</inkml:trace>
  <inkml:trace contextRef="#ctx0" brushRef="#br0" timeOffset="28550.07">5896 5886 736 0,'0'0'129'0,"0"0"-102"15,107-87 63-15,-60 58-24 16,-1 4-25-16,-3 4-4 16,-7 4 2-16,-8 12-23 15,-7 5-16-15,-12 14-59 16,-7 24-70-16,-2 14 84 16,-5 13-13-16,-7 6 13 15,4-1 3-15,8-3 30 16,6-8 12-16,18-9 0 15,-1-9 44-15,-7-9 36 0,-8-10-20 16,-8-6-8-16,-3-8 9 16,-26-4 38-16,-13-4 5 15,-8 0-60-15,-2-22-30 16,10-13-14-16,15-15-82 16,21-12-224-16,6-13-368 15</inkml:trace>
  <inkml:trace contextRef="#ctx0" brushRef="#br0" timeOffset="28936.02">6209 5431 660 0,'0'0'195'16,"-98"-25"-118"-16,35 25 88 0,-10 1-79 16,-12 28-16-16,-3 13-22 15,0 15-14-15,9 20-6 16,4 18-6-16,13 23-11 15,18 15-1-15,20 8-10 16,24 0 0-16,8-6-1 16,44-7-2-16,26-13 2 15,26-17-26-15,23-23-3 16,16-30-47-16,6-32 63 16,8-26 14-16,-5-43 0 15,-9-25 3-15,-9-23 2 16,-22-20 20-16,-31-13 26 0,-35-18 10 15,-40-10-41 1,-18 1 27-16,-45 13-44 0,-20 26 15 16,-11 26-12-16,-6 28 17 15,-3 26-23-15,3 25-1 16,-2 20-23-16,7 22-74 16,4 29-75-16,18 18-71 15,16 4-224-15</inkml:trace>
  <inkml:trace contextRef="#ctx0" brushRef="#br0" timeOffset="32084">9840 5700 623 0,'0'0'174'0,"0"0"-12"16,0 0-8-16,0 0-58 16,0 0-52-16,0 0-36 15,0 0-8-15,-36 21 0 0,-5 21 4 16,-14 13 10-16,-9 8 3 15,-9 5 14-15,-5 1-16 16,-8-5 2-16,7-8-15 16,7-8 1-16,13-10 4 15,13-10-7-15,11-9 11 16,10-10-10-16,7-4 22 16,0-5-7-16,3 0 12 15,0-22 7-15,5-9-24 16,7-13-11-16,3-7-8 0,9-4-13 15,19 2-2 1,6 8-17-16,4 8 39 0,3 12-1 16,1 11-13-16,6 13 15 15,0 1 0-15,7 21-18 16,0 12 17-16,3 10-5 16,-3 6-18-16,-5 8-11 15,-3 7 2-15,-6 3-26 16,0 3-29-16,-2 0-6 15,0-9-10-15,0-12-10 16,-2-14 52-16,-6-15 45 16,-3-13 17-16,-5-7 0 15,-4 0 67-15,-2-17 89 16,-8-4-31-16,-2-1-27 16,-4 3-43-16,-1 2-43 15,1 7-12-15,-3 8-29 16,0 2-208-16,-3 5-462 0</inkml:trace>
  <inkml:trace contextRef="#ctx0" brushRef="#br0" timeOffset="34484.46">6276 7439 802 0,'0'0'80'15,"0"0"32"-15,0 0-26 16,0 0-66-16,0 0-20 16,0 0-13-16,0 103 13 15,0-43 0-15,0-2 8 16,0-11-7-16,11-9-1 0,5-12 0 16,-1-12-3-16,3-7-2 15,-3-7 5-15,6 0 16 16,2-11 36-16,4-15-6 15,-1-5-4-15,-2 0-22 16,-5 3 3-16,-7 8-3 16,-3 6 1-16,-6 10 8 15,-3 4-3-15,0 0 0 16,0 7-26-16,0 23-22 16,0 13 17-16,0 14 5 15,0 8 0-15,0 3 0 16,-2-3-13-16,-2 1-21 15,4-10-82-15,0-14-23 0,0-14-116 16,13-19-194-16</inkml:trace>
  <inkml:trace contextRef="#ctx0" brushRef="#br0" timeOffset="34969.86">6370 7204 681 0,'0'0'56'15,"-113"-19"21"-15,56 19 62 0,2 7-77 16,-2 22-18-16,-4 15-10 16,-3 12-25-16,3 14 17 15,7 13 6-15,6 13-17 16,14 8 2-16,7 7-16 15,12 4 6-15,11 7 6 16,4 4-11-16,19-4-2 16,19 0 5-16,14-3-3 15,12-8-4-15,18-6-6 16,9-14-23-16,9-23-28 16,4-24-24-16,4-27-13 15,-4-17 26-15,-4-27 31 16,-3-29 2-16,0-23 37 0,-3-21 20 15,-6-18 44 1,-18-21 26-16,-22-15-5 0,-20-6-36 16,-20-2-12-16,-8 9 27 15,-19 15 23-15,-28 19-52 16,-14 23 30-16,-20 24-17 16,-7 19-27-16,-7 18-21 15,-1 21-1-15,1 14-36 16,-1 17-69-16,4 27-108 15,5 14-113-15,14 4-145 16</inkml:trace>
  <inkml:trace contextRef="#ctx0" brushRef="#br0" timeOffset="46364.4">8906 7629 436 0,'0'0'18'0,"0"0"-18"0,0 0 0 16,0 0 0-16,0 0 0 16,0 0 0-16,0 0 67 15,-6-4-5-15,6 4-10 16,0 0 16-16,0 0-8 15,0 0-9-15,0 0-23 16,0 0-14-16,0 0-9 16,0 0-3-16,0 0-1 15,0 0 23-15,0 0 52 16,0-1 8-16,0 0-6 16,0 1 0-16,0 0 0 15,0 0-13-15,0 0-22 16,0 0-21-16,0 0-16 15,0 0-6-15,0 0-4 16,0 1-7-16,3 20 2 0,12 8 4 16,1 10 5-1,5 3-2-15,3 2 5 0,0-2-7 16,-3-8 4-16,-2-9 0 16,-2-6 0-16,-3-10-2 15,0-9 0-15,4 0-10 16,5-20-8-16,4-16 14 15,-1-7-15-15,-2-4 4 16,-10 6 7-16,-9 4 16 16,1 12-6-16,-6 8 38 15,0 9 0-15,0 6-9 16,0 2 12-16,0 0-39 0,0 14-2 16,0 18-23-16,0 14 21 15,0 13 2-15,0 6 4 16,0 7-4-16,0 3-22 15,2 3-70-15,2-13-142 16,6-15-238-16,4-23-84 16</inkml:trace>
  <inkml:trace contextRef="#ctx0" brushRef="#br0" timeOffset="46766.94">9501 7830 778 0,'0'0'163'0,"0"0"-32"16,0 0-80-16,0 0-42 16,12 93 44-16,-3-27 16 15,0 9-38-15,1 14 2 16,-5 5-10-16,-1 1-15 16,-4-10-6-16,0-15-4 15,0-20-3-15,0-18-3 16,0-15-9-16,3-17-15 15,3-14 32-15,3-28 5 16,3-17 6-16,0-22-2 16,2-16 16-16,-6-12-15 15,0-10 20-15,-4 1 3 0,2 8-12 16,6 12-15-16,5 17 30 16,2 21-30-16,3 22 4 15,-2 18-4-15,4 19-6 16,4 2-11-16,2 31-8 15,-2 17 5-15,-13 11-2 16,-15 9-21-16,-4 4-21 16,-29-1-27-16,-5-7-72 15,4-10-156-15,10-19-40 16</inkml:trace>
  <inkml:trace contextRef="#ctx0" brushRef="#br0" timeOffset="47264.1">10315 7752 233 0,'0'0'554'15,"0"0"-402"-15,0 0 37 16,0 0-42-16,0 0-80 16,0 0-47-16,-98-37-12 15,58 67-7-15,4 11 8 16,6 9-9-16,5 6 1 15,7 1-1-15,6-8-5 16,9-10 2-16,3-13-17 16,0-14-4-16,22-12 17 0,11-10 3 15,9-24 4 1,7-19 8-16,2-9-6 0,-11-7 5 16,-7-7-5-16,-9-5 2 15,-8-1 11-15,-3 2-7 16,-5 9 20-16,-2 14 13 15,-1 17-24-15,-1 18 20 16,-4 12-20-16,0 10-1 16,1 0-16-16,2 17-8 15,3 21-36-15,5 14 41 16,-1 3-3-16,4-2-2 16,-2-6 3-16,-1-6-6 15,0-6 6-15,2-3 4 16,2-3-4-16,5-4-30 15,2 0-21-15,2-5-17 0,1-4-41 16,-1-5-35-16,-3-6-63 16,-3-5 37-16,-3 0-31 15,-6-13-159-15</inkml:trace>
  <inkml:trace contextRef="#ctx0" brushRef="#br0" timeOffset="48215.71">10845 7899 201 0,'0'0'216'0,"0"0"-186"16,0 0 64-16,0 0-3 15,70-75 1-15,-57 51 18 16,-2-4-4-16,-1-2 18 16,-7 1-12-16,-3 1-3 15,0 5-30-15,-13 6-2 16,-8 7-24-16,-9 7-23 0,-4 3-22 15,-8 8 1 1,0 18-8-16,6 11-1 0,1 5-1 16,11 5 0-16,9-3-4 15,12-3-5-15,3-12-26 16,15-10-17-16,16-16 30 16,9-3 11-16,7-20 9 15,2-11 1-15,-3-7 0 16,-6-2 2-16,-5 2 4 15,-8 9 0-15,-11 8-2 16,-6 8 2-16,-7 6 1 16,-1 7 4-16,-2 0-9 0,0 13-4 15,0 18-12 1,0 11 15-16,1 1-14 0,7 2-5 16,5-5-31-16,8-12-12 15,11-14-36-15,8-14 33 16,6-11 33-16,5-23-92 15,-2-12-56-15,-7-11 64 16,-11-5 4-16,-9-9-9 16,-10 0-1-16,-6 0 123 15,-4 13 195-15,1 17 76 16,-3 19-44-16,0 12-82 16,0 10-24-16,0 7-101 15,0 29-20-15,0 15 0 0,0 10 3 16,0 4-3-1,0-1-47-15,0-3-17 0,0-2-11 16,-18-6-13-16,-9-6-56 16,-3-9 75-16,3-13 18 15,7-15 51-15,12-10 54 16,8-6 249-16,18-18-200 16,24-8-42-16,16-1 12 15,11-2-32-15,5-2-20 16,-1-1-18-16,0-7-3 15,-1-7-17-15,-5-6-36 16,-10-2-16-16,-20 9-4 0,-21 10 31 16,-16 16 42-1,-19 14 89-15,-23 11-36 0,-10 5-16 16,-2 24 4-16,-4 16 28 16,7 12-20-16,8 12-28 15,12 8-15-15,13 9-6 16,11 2-42-16,7-2-142 15,8-8-333-15</inkml:trace>
  <inkml:trace contextRef="#ctx0" brushRef="#br0" timeOffset="48689.75">12732 7292 801 0,'0'0'254'0,"0"0"-162"15,0 0-3-15,0 0-37 16,0 0-41-16,19 108 64 16,-11-51-25-16,-1 5-14 15,-3-4-24-15,-4 0 1 16,0-4-13-16,0-2-1 16,-19 0-48-16,-8-2-70 15,-1-8-115-15,3-16-193 16</inkml:trace>
  <inkml:trace contextRef="#ctx0" brushRef="#br0" timeOffset="49219.25">12656 7677 645 0,'0'0'160'0,"0"0"44"16,0 0-42-16,0 0-87 16,0 0-49-16,117-56-12 15,-54 45 3-15,4-4-4 16,5-7 6-16,-2-3-12 15,-9-9-3-15,-6-10 0 16,-19-6-8-16,-11 0-1 0,-16 5-7 16,-9 15 12-1,0 12 0-15,-7 8 0 0,-9 10 8 16,-8 0-8-16,-6 22-8 16,-1 17 8-16,-2 14 0 15,3 8-7-15,9 4 3 16,0 1-20-16,5-1-73 15,8-7 9-15,8-16-65 16,2-16-1-16,23-19 100 16,6-7 54-16,8-14 63 15,1-14-10-15,-2-1 9 16,-4 3 24-16,-6 6-7 16,-5 11-4-16,-7 9-20 15,3 0-35-15,1 12-1 16,7 8 10-16,14-6-7 0,9-5-12 15,10-9 0-15,4-12 0 16,-5-22-7-16,-11-12 0 16,-20 1-3-16,-19 4 3 15,-9 9-2-15,-9 9-1 16,-21 12 29-16,-7 11 5 16,-4 5-19-16,0 29-3 15,8 11-11-15,13 17-1 16,18 5-7-16,8 8-68 15,37-3-165-15,20-9-298 16</inkml:trace>
  <inkml:trace contextRef="#ctx0" brushRef="#br0" timeOffset="50262.12">14453 7383 197 0,'0'0'750'0,"0"0"-569"15,0 0-24-15,0 0-90 16,0 0-57-16,0 0-10 16,0 112 30-16,0-51-5 15,0-2 2-15,5 0-21 16,6-5 8-16,1-3-10 15,-1-9-3-15,4-7-1 16,-5-13-19-16,2-14-32 0,3-8-18 16,9-14 28-1,6-22 23-15,1-7 18 0,-3-1 6 16,-7 6 0-16,-6 12 24 16,-7 12 19-16,-5 8-19 15,1 6-17-15,2 0-13 16,3 0-11-16,3 6 11 15,4 0 3-15,5-6-2 16,2 0 20-16,7-6 65 16,-1-16-26-16,-2-9-17 15,-3-5-21-15,-6-7 0 16,-3 1-16-16,-2 2 2 16,-4 7-8-16,-1 7 0 15,-4 11-11-15,-1 6-10 16,-3 6-6-16,2 3 5 0,-1 0-13 15,3 12-19-15,2 13 9 16,3 4 43-16,2 5 0 16,4-2 2-16,4-3 0 15,4-3 2-15,3-8-3 16,1-5 3-16,3-9 0 16,1-4-2-16,4-1 6 15,-1-21 1-15,1-8 5 16,-7-9-10-16,-6-4 6 15,-11 2-6-15,-9 5-4 16,-2 8-3-16,-7 10 5 16,-10 8 2-16,-3 10-2 0,-2 0 4 15,0 20-4 1,-1 21-5-16,3 10-1 0,7 11 5 16,7 2 0-16,6 0-7 15,3-8-21-15,25-11-24 16,12-13 26-16,9-18 27 15,4-14 1-15,2-3 5 16,3-26-1-16,0-11-3 16,-3-8-2-16,-7-3 0 15,-9 1-1-15,-18 4 1 16,-11 10-3-16,-10 12 3 16,0 10 5-16,0 10 18 15,-3 4-5-15,-2 10-18 0,0 20-12 16,1 12 10-1,2 6 2-15,0 3 0 0,-2 0 0 16,-4-2-1 0,-3-2-1-16,-3-8-16 0,1-11-114 15,5-22-329-15</inkml:trace>
  <inkml:trace contextRef="#ctx0" brushRef="#br0" timeOffset="50689.05">15766 7021 978 0,'0'0'89'0,"0"0"-56"15,0 0 1-15,0 0-34 0,0 0-61 16,68 108 53-16,-35-35-67 16,6-3-55-16,8-9-61 15,3-16-24-15,2-17 113 16,-4-20 102-16,-7-8 50 15,-8-11 15-15,-6-17 13 16,-9-2 20-16,-6 1-5 16,-11 7 16-16,-1 6 50 15,0 9-48-15,-17 7-48 16,-3 4-41-16,-4 29-20 16,5 13 2-16,14 14-1 15,5 4 3-15,10 6-6 16,15 0 0-16,-3 1-2 0,-5-5 0 15,-10-2 1-15,-7-8 1 16,-18-6 4-16,-24-8 10 16,-11-10 36-16,-7-11 1 15,3-13-22-15,5-8-11 16,10-10-4-16,9-22-14 16,13-7-35-16,20-9-118 15,4-1-143-15,35-2-299 16</inkml:trace>
  <inkml:trace contextRef="#ctx0" brushRef="#br0" timeOffset="51162.51">16560 7170 1090 0,'0'0'98'15,"0"0"-22"-15,0 0-63 16,0 83 16-16,0-21 18 15,0 6-16-15,0 1-8 16,0-5-11-16,0-10-5 16,0-10-6-16,0-13-1 15,0-15-9-15,11-16-47 16,17-12 4-16,14-27 48 16,7-13-31-16,1-7-2 15,-3 2 32-15,-5 6 5 0,-9 16 22 16,-9 15 0-1,-8 17 18-15,-8 5-6 0,-1 29-28 16,0 14 14-16,-2 8-1 16,-2 3-15-16,0-9 1 15,1-10-5-15,1-13-6 16,0-12-19-16,-1-12-8 16,3 0 22-16,1-16 11 15,1-2 6-15,-1-1-6 16,-3 8-1-16,-2 5 0 15,-1 6 1-15,-2 0-10 16,0 7-12-16,0 15 13 16,0 8 9-16,0 10 1 15,0 2-1-15,0 7-23 0,0 1-307 16,-8-7 201-16,2-4-321 16</inkml:trace>
  <inkml:trace contextRef="#ctx0" brushRef="#br0" timeOffset="51339">17183 7636 1165 0,'0'0'130'15,"17"-78"-14"-15,15 40-72 16,17-1-44-16,11 0-14 16,4 0-61-16,-4 5 6 15,-11 4-35-15,-13 7-33 16,-16 6-90-16,-12 4 69 0,-8 4-48 15</inkml:trace>
  <inkml:trace contextRef="#ctx0" brushRef="#br0" timeOffset="51638.08">17411 7031 588 0,'0'0'208'15,"0"0"-7"-15,0 0-16 16,0 0-76-16,0 0-69 16,-60 78 8-16,42-22 21 15,2 11-11-15,4 5-18 16,1 4-12-16,1 2-19 15,0 3-4-15,1-2-4 16,-5-4-1-16,2-7-78 16,-4-8-72-16,1-17-145 15,7-21-349-15</inkml:trace>
  <inkml:trace contextRef="#ctx0" brushRef="#br0" timeOffset="51741.27">17242 7816 1041 0,'0'0'223'16,"0"0"-69"-16,87-64-67 15,-25 44-63-15,16 1-24 0,7 5-39 16,-4 3-123-16,-16 2-283 16</inkml:trace>
  <inkml:trace contextRef="#ctx0" brushRef="#br0" timeOffset="54605.81">6470 9564 242 0,'0'0'141'16,"0"0"-89"-16,0 0 19 16,0 0 3-16,0 0-20 15,0 0 4-15,0 0-2 16,0 0 10-16,0 0-7 16,0 0 1-16,0 0-14 15,0 0-30-15,0 0-7 16,0 0-7-16,0 0-2 15,0 0 2-15,0 0-2 16,0 0 4-16,0 0-1 0,0 0-2 16,0 0 4-1,0 0-1-15,0 0 13 0,0 0-4 16,0 0-8-16,0 0 14 16,0 0-7-16,0 0-8 15,0 0-1-15,0 0 4 16,0 0 3-16,0 0 1 15,0 0 12-15,0 0-11 16,0 0-4-16,0 0 0 16,0 0-2-16,0 0-2 15,0 0-1-15,0 0-6 16,0 0 2-16,0 0 0 16,0 0-8-16,0 0 4 15,0 0-1-15,0 0 6 16,0 0 0-16,0 0 0 0,0 0 0 15,3 0 2-15,0-7 16 16,0 1-4-16,1 2-2 16,-2 1 6-16,-2 3 11 15,0 0 10-15,0 0-8 16,0 0-15-16,0 0-13 16,-9 0 6-16,-12 6-2 15,-4 9 3-15,-4 10-10 16,9 7 3-16,9 6-3 15,11 6-1-15,0 2-5 16,17 1 6-16,14-2 2 16,9-2-2-16,-1-6 0 15,0-3 1-15,-8-4 2 0,-12-7-4 16,-11-6 2-16,-8 2-2 16,-17 0 1-16,-32-1-3 15,-18-2 6-15,-10-7-1 16,5-9-1-16,15 0-1 15,18-26-29-15,22-19-153 16,17-11-269-16</inkml:trace>
  <inkml:trace contextRef="#ctx0" brushRef="#br0" timeOffset="54810.16">6415 9604 730 0,'0'0'192'16,"0"0"-169"-16,0 0 48 15,122-57-16-15,-71 43-43 16,4 1-12-16,-7 7-30 16,-2 1-74-16,-1 2-109 15,-11 0-176-15</inkml:trace>
  <inkml:trace contextRef="#ctx0" brushRef="#br0" timeOffset="55400.94">6837 9360 478 0,'0'0'136'16,"0"0"-31"-16,-64-85 58 15,36 59-42-15,-4 4-53 16,-4 3-12-16,-4 5 5 0,-9 6-11 15,-5 7-24-15,-7 1-2 16,-9 14 1-16,1 17-12 16,-7 15-2-16,-3 14 5 15,3 18-4-15,-3 14 2 16,3 9 2-16,10 11-2 16,11 7-9-16,18-1 14 15,13 0-18-15,24-4-2 16,0-5 0-16,34-1 1 15,20-10 0-15,19-14-19 16,23-22 2-16,23-25-25 16,20-27 27-16,7-10 4 15,4-39 3-15,4-21-15 16,-3-23 23-16,-9-14-12 0,-23-13 12 16,-25-9 13-16,-31-5 26 15,-35-9 7-15,-28 2-18 16,-14 10 7-16,-44 15-7 15,-24 22-10-15,-21 18-1 16,-18 21-9-16,-7 20-8 16,-9 21-3-16,1 6-64 15,5 33-74-15,13 10-98 16,17 6-240-16</inkml:trace>
  <inkml:trace contextRef="#ctx0" brushRef="#br0" timeOffset="58489.55">9628 9564 781 0,'0'0'64'15,"0"0"107"1,0 0-104-16,0 0-57 0,-5 87-7 16,-8-7 36-16,-7 8 19 15,-3 1-18-15,-4-3-17 16,0-9-5-16,-1-13-18 16,5-17 3-16,4-19 0 15,7-16-3-15,0-12 35 16,0-4 29-16,1-29-11 15,-2-13-45-15,7-14-8 16,6-10 0-16,0-8-8 16,8-6 8-16,11-1-13 15,6 12-9-15,-2 16 2 16,5 22 20-16,-7 23-12 0,1 12 6 16,1 32 1-16,7 21 3 15,7 20-8-15,3 5 7 16,8-1-3-16,3-7-60 15,2-18 3-15,-1-18 56 16,-1-21 7-16,-5-13 42 16,-4-10 16-16,-3-26-18 15,-8-16 25-15,-11-12 9 16,-10-14-26-16,-10-9 4 16,0 0-35-16,-10 5-9 15,-2 17-8-15,0 16-10 16,6 23-13-16,6 15-51 15,0 11-68-15,25 16-91 0,11 17-24 16,7 9 84-16,-4-3-94 16</inkml:trace>
  <inkml:trace contextRef="#ctx0" brushRef="#br0" timeOffset="58738.95">10353 9635 331 0,'0'0'187'16,"0"0"-28"-16,0 0 45 15,0 0-50-15,0 0-43 16,-38 108-28-16,16-58-15 15,0 6-17-15,8 3-22 16,7 2-17-16,7-6-7 16,0-8-3-16,15-15-2 15,15-17-3-15,7-15 3 0,9-5 14 16,-1-27 11-16,-4-13 16 16,-11-10-10-16,-19-7 1 15,-11-3-16-15,-12 0-16 16,-24 12-13-16,-3 13-24 15,2 12-52-15,6 19-13 16,7 9-73-16,13 0-277 16</inkml:trace>
  <inkml:trace contextRef="#ctx0" brushRef="#br0" timeOffset="59991.25">10696 9691 754 0,'0'0'174'15,"0"0"11"-15,94 38-53 16,-51-2-52-16,-1 5-30 0,-8 4-10 16,-10-1-8-16,-12 0-24 15,-12-5-1-15,-9-6-5 16,-22-4-2-16,-5-12-13 16,-3-12 4-16,3-5 9 15,8-11 2-15,7-19 1 16,12-6-3-16,9-10 4 15,1-7-4-15,29-5 0 16,12-1-9-16,12 9-15 16,7 8 3-16,0 14-4 15,-3 16 25-15,-7 12 0 16,-8 11-4-16,-7 23 4 0,-9 10 8 16,-8 2-5-16,-11 3 4 15,-8-6 3-15,0-4-7 16,0-12-1-16,-8-10 3 15,1-11-3-15,1-6-1 16,-2 0 10-16,2-19 27 16,5-15-34-16,1-10 5 15,1-11-9-15,22-3 2 16,5 0-5-16,2 14-14 16,-3 15 10-16,-6 18 3 15,-5 11-6-15,2 6-3 16,-2 26-13-16,-4 9 14 15,-4 3 0-15,-5-6 5 0,0-11 4 16,3-10 2 0,-2-10 1-16,4-7 5 0,4 0 2 15,12-22 17-15,4-7-8 16,5-5-11-16,1-3-2 16,-3 2 4-16,-1 5-7 15,-4 9-9-15,-6 9 1 16,-5 12-13-16,2 5-5 15,-7 24-10-15,5 15 26 16,0 11 1-16,6-4 2 16,7-4-6-16,6-12-19 15,8-13 28-15,7-15 4 0,-1-7 12 16,-2-10-4-16,-8-19 3 16,-10-5 18-16,-13-5 11 15,-12-1-20-15,-3 5-3 16,-12 2-9-16,-14 9-8 15,-6 7 0-15,2 12-14 16,3 5-2-16,9 2-3 16,11 17-9-16,7 3-16 15,1 0 2-15,23-3-16 16,7-6 10-16,4-1 34 16,-4 0 2-16,-3 2 9 15,-8 6 0-15,-4 6 3 16,-5 3 29-16,-1 5 12 15,4-2-1-15,5-3-7 16,8-9-10-16,10-14-1 0,8-6-14 16,9-8 2-16,-1-20 1 15,-5-11-10-15,-6-12 3 16,-10-13 0-16,-9-14-4 16,-13-12-1-16,-10-4-17 15,0 2 4-15,-9 13 14 16,-10 22 32-16,4 19 18 15,0 21 0-15,3 17-29 16,-3 10-21-16,0 37-8 16,-1 19 8-16,5 16 3 15,7 7-3-15,4 3-2 16,0 0 2-16,12-5 0 0,10-14-1 16,7-19-6-16,5-25 3 15,8-23 2-15,4-6-2 16,2-31-1-16,1-15 1 15,-6-9 4-15,-10-6-3 16,-7 0 5-16,-10 6-2 16,-9 12 9-16,-4 15-6 15,-3 14 30-15,0 10 11 16,0 4-7-16,0 20-37 16,0 17-5-16,0 15 5 15,0 6 10-15,-4 2-9 16,-4-2 0-16,-3-7-1 15,-2-6 0-15,1-8-29 0,-1-16-118 16,4-15-171 0,6-6-81-16</inkml:trace>
  <inkml:trace contextRef="#ctx0" brushRef="#br0" timeOffset="60232.17">12851 9405 292 0,'0'0'497'16,"0"0"-485"-16,0 0 9 16,0 0 50-16,0 0 50 15,115 35-34-15,-72-59-19 0,-9-9 7 16,-17-3 21 0,-14-4 0-16,-6 6-29 0,-30 8-42 15,-12 11-22-15,-8 15-3 16,-1 8-18-16,9 25-62 15,14 13-50-15,11 5-85 16,13 4-194-16</inkml:trace>
  <inkml:trace contextRef="#ctx0" brushRef="#br0" timeOffset="60890.12">13070 9643 814 0,'0'0'280'16,"0"0"-110"-16,0 0-59 0,0 0-59 15,0 0-32 1,0 0-18-16,69 11-4 0,-35 17 0 16,-10 6-20-16,-13 5-1 15,-11-3-8-15,-26 3 12 16,-14-5 1-16,2-8 16 15,9-6-3-15,17-8 5 16,12-10 0-16,28-2-11 16,32-10 1-16,25-16-42 15,7-13-115-15,-4-4-70 16,-14-6 93-16,-15 6 119 16,-16 8 25-16,-19 13 129 15,-16 14 47-15,-8 8-84 16,0 2-36-16,0 24-46 15,0 9 46-15,0 10 0 0,7 1-43 16,20-5-2-16,12-9-4 16,10-13-2-16,3-12-1 15,-1-7 5-15,-3-21 9 16,-10-13 7-16,-12-7 28 16,-14-5 2-16,-12 0-11 15,-3 6 6-15,-24 12-2 16,-7 14-1-16,-8 14-27 15,-4 3-16-15,4 30-4 16,9 11-5-16,14 13-2 16,13 9-36-16,6 2-56 15,3-1-103-15,20 0-300 0</inkml:trace>
  <inkml:trace contextRef="#ctx0" brushRef="#br0" timeOffset="61680.92">14974 9351 454 0,'0'0'423'16,"0"0"-189"-16,0 0-12 15,0 0-118-15,0 0-77 16,0 0-24-16,4 65 6 16,-4-5 17-16,0-1-15 15,-9-4 4-15,-6-5-13 16,-4-5-2-16,-3-9-4 15,-2-7-27-15,3-7-25 16,3-8-11-16,6-4 22 16,7-10 16-16,5 0 23 0,0-11 2 15,20-12 1-15,11-7 2 16,11-3 1-16,6-6 7 16,8-6 0-1,2-6 1-15,-1-7-2 0,-10-3-4 16,-12 4-1-16,-15 12 2 15,-10 16 22-15,-9 22 30 16,-1 7-40-16,-5 36-15 16,-12 20-9-16,-1 12 8 15,8 5 1-15,10-3-3 16,1-6-4-16,21-7-13 16,2-11-19-16,1-12-5 15,0-13-37-15,2-17-88 16,7-4-108-16,9-30-46 15,8-13 5-15,1-5 318 0,-1 1 160 16,-8 10 32-16,-7 13-34 16,-6 10 15-16,-8 14-15 15,-1 0-71-15,1 12-25 16,7 9 16-16,11-1-38 16,5-12-23-16,5-8 10 15,0-13 0-15,-7-18-2 16,-13-8-3-16,-20 1 4 15,-10 6 31-15,-15 12 31 16,-16 11-32-16,-8 9-13 16,-3 14-21-16,3 22-9 15,3 12-7-15,13 11-6 0,20 8-4 16,7 0-66 0,38 0-115-16,29-9-98 0,30-14-489 15</inkml:trace>
  <inkml:trace contextRef="#ctx0" brushRef="#br0" timeOffset="62272.25">16907 9314 690 0,'0'0'194'16,"0"0"85"-16,0 0-147 15,0 0-95-15,0 0-15 16,-39 117 51-16,23-57-31 15,6-1-20-15,7-2 0 16,3-7-11-16,0-8-6 16,8-15-2-16,6-10-3 15,6-14-33-15,12-3-34 0,8-25 18 16,9-17-4-16,0-8 14 16,-5 2-5-16,-8 2 6 15,-8 17 20-15,-10 14 13 16,-6 15 0-16,-5 3 5 15,2 28-7-15,0 9 7 16,6 2 4-16,7-1-2 16,10-15 4-16,9-15 35 15,4-11 27-15,1-8-3 16,-5-25 17-16,-10-10-19 16,-10-9-15-16,-15-6-21 15,-6-5-11-15,-2-2-10 16,-14-1-4-16,2 12-2 15,5 14-2-15,4 18-31 16,5 13-24-16,0 9-64 16,7 4-105-16,11 14-175 0,6 3-25 15</inkml:trace>
  <inkml:trace contextRef="#ctx0" brushRef="#br0" timeOffset="62880.04">17727 9416 609 0,'0'0'110'16,"0"0"43"-16,0 0 42 16,0 0-58-16,0 0-41 15,0 0-25-15,0-5 19 0,0 5-23 16,0-2-22-16,0 1-25 16,0-1-10-16,0 2-8 15,0-1 4-15,0 1-4 16,0 0 0-16,0 0-1 15,0 0 6-15,0 0 6 16,0 0-6-16,0 0-7 16,0 1-4-16,0 12-6 15,2 4 9-15,8 2 0 16,9-2 1-16,7-3 1 16,6-4-1-16,7-10 1 15,3 0-1-15,-5-10 0 16,-7-15-2-16,-13-8-2 0,-13-6-12 15,-4-3-2 1,-9 5 2-16,-16 10 12 0,-5 12 0 16,-3 15 3-16,-3 1-2 15,2 29 0-15,3 12-1 16,4 11 2-16,9 6-5 16,9 0 4-16,9-1 1 15,0-7-12-15,18-9-37 16,16-15-5-16,14-18 18 15,4-9 25-15,8-17 2 16,0-19 10-16,-2-9 1 16,0-6 0-16,-9 4 5 15,-12 1-1-15,-8 11 15 0,-14 12 17 16,-5 10 22-16,-6 13-10 16,-4 0-23-16,3 25-25 15,0 12 2-15,2 10 5 16,0 4-2-16,-4-2-2 15,-1-1-3-15,0-6-2 16,-5-12-48-16,-8-13-86 16,1-17-84-16,5-16-178 15</inkml:trace>
  <inkml:trace contextRef="#ctx0" brushRef="#br0" timeOffset="63182.71">18365 8978 886 0,'0'0'121'0,"6"-75"38"0,-2 62-28 16,-3 7-46-16,1 5-66 16,3 1-19-16,3 0-7 15,5 0-21-15,7 6 25 16,0-4-8-16,0-2-19 16,-4 0-8-16,-7 0-33 15,-7-5-10-15,-2-7 64 16,-3-1 7-16,-11 2-1 15,1 4 11-15,5 4 0 16,5 3 0-16,0 0-19 16,0 7-159-16,-4 20 52 15,-3 12 37-15,-4 12 2 0,-4 10 1 16,2 4-33 0,4 2-176-16</inkml:trace>
  <inkml:trace contextRef="#ctx0" brushRef="#br0" timeOffset="64267.39">18823 9278 800 0,'0'0'112'0,"-19"-77"65"15,6 55-8-15,-4 11-89 16,1 11-40-16,-7 20-11 0,0 27-26 16,-3 21 1-16,2 12 0 15,3 6 4-15,1 1 0 16,0 1-7-16,-5 0-1 16,-8-2 2-16,-5-6-1 15,-6-6 2-15,-3-8 6 16,-2-12-9-16,0-14 5 15,3-15-2-15,3-20 5 16,9-5 3-16,12-19 23 16,18-18-34-16,11-12-3 15,38-4-41-15,21-4-56 0,14-1-90 16,5-1-109-16,2-4 12 16,-3-5-8-16,-4-7 122 15,-13-3 173-15,-10-4 316 16,-13 0-110-16,-11 10 15 15,-12 17-14-15,-7 21-26 16,-10 19-37-16,-4 12-42 16,0 3-49-16,0 32-53 15,-1 16-4-15,-7 16 3 16,7 3 1-16,1-7 2 16,0-3 0-16,6-10-1 15,0-8-1-15,0-15-34 16,4-12-37-16,7-12-16 15,11-16 25-15,14-21 50 0,10-9-19 16,0 0 22-16,-4 2 9 16,-2 11 1-16,-10 8-1 15,-5 11 19-15,-7 11-8 16,-5 3-5-16,-4 8-2 16,0 13 7-16,-1 1 8 15,-4-2-19-15,0-8 0 16,1-12-21-16,5 0 7 15,-1-19 9-15,3-3 7 16,-4 2-2-16,-10 8 36 16,-2 7 12-16,-2 3-12 15,0 2 0-15,0 0-8 0,-3 0-17 16,-5 0-1-16,2 0-10 16,1 0 3-16,5 2-6 15,0-2-10-15,0 0-18 16,0 0-13-16,0-6 31 15,0-15-3-15,0-12-29 16,0-8 34-16,0-8 6 16,0-9 0-16,16-2 5 15,7 3 0-15,4 12-3 16,-7 18 3-16,-8 16 16 16,-9 11 8-16,-3 8-7 15,0 22-11-15,-7 14 18 16,-4 12-8-16,0 10 9 15,1 12-20-15,-5 5 10 16,-3 2-2-16,-6-6-11 0,-1-6-2 16,-1-10 0-16,7-10-1 15,7-12-28-15,6-17-34 16,6-11-130-16,0-13-68 16,11-10 118-16,5-12 17 15,-3-4 29-15,-5 1 97 16,-1 6 96-16,5 2 177 15,12 5 25-15,15 1-155 16,18 3-67-16,17 0-26 16,17 5-50-16,12 0-31 0,-1 0-149 15,-13-2-370-15</inkml:trace>
  <inkml:trace contextRef="#ctx0" brushRef="#br0" timeOffset="65130.21">6725 10952 831 0,'0'0'257'15,"0"0"-133"-15,0 0-54 16,0 0-52-16,-65 132 1 15,33-52 20-15,16 5-13 16,11-2 3-16,5-2-11 16,6-9-11-16,15-17-6 0,3-17 1 15,0-21-3-15,7-17 2 16,-1-23 16-16,0-23 65 16,-8-9-45-16,-17-3-12 15,-5 1 30-15,-35 9-28 16,-12 12-21-16,-4 12-1 15,-1 11-5-15,11 10-21 16,16 3-54-16,16 0-55 16,9 0-91-16,34 0-291 15</inkml:trace>
  <inkml:trace contextRef="#ctx0" brushRef="#br0" timeOffset="65502.34">6898 10637 287 0,'-37'-75'653'0,"-8"10"-506"0,-1 18 39 16,1 15-56-16,-1 17-36 16,4 15-34-16,-4 10-22 15,-8 44-33-15,-5 30 2 16,-4 32-10-16,3 27 6 16,8 16 3-16,10 16-6 15,13 8 5-15,12-1-7 16,14-9 2-16,3-12-29 15,34-15-33-15,29-28-46 16,26-29-61-16,22-38 104 16,23-46 65-16,17-33 1 15,7-55 49-15,6-36-17 0,-8-36 29 16,-21-26-7 0,-32-18-25-16,-45-9-24 0,-40 5-3 15,-29 24-1-15,-53 29 7 16,-28 35-7-16,-19 36 18 15,-23 33 18-15,-19 28-38 16,-12 18-10-16,-3 39-120 16,13 22-133-16,31 10-293 15</inkml:trace>
  <inkml:trace contextRef="#ctx0" brushRef="#br0" timeOffset="66517.97">10075 11201 831 0,'0'0'230'16,"0"0"-62"-16,0 0-33 15,0 0-66-15,0 0-50 16,0 0-13-16,-30 129 11 15,17-54 12-15,3 7-22 16,-1 2 7-16,-2-3-14 16,-4-4-9-16,-2-14-114 15,1-21-150-15,-3-23-423 16</inkml:trace>
  <inkml:trace contextRef="#ctx0" brushRef="#br0" timeOffset="66725.07">9780 11164 1118 0,'0'0'96'0,"-27"-90"90"15,27 63-83-15,3 3-54 16,29 6-44-16,21 5-5 16,16 10 0-16,11 3-20 15,1 10-38-15,-16 26-73 16,-21 14-127-16,-31 16-258 15</inkml:trace>
  <inkml:trace contextRef="#ctx0" brushRef="#br0" timeOffset="66851.34">9829 11805 781 0,'0'0'164'0,"0"0"10"16,0 0-45-16,0 0-58 15,81 17-43-15,-17-39-28 16,13-17-16-16,16-12-160 15,-2-16-148-15,-8-9-151 16</inkml:trace>
  <inkml:trace contextRef="#ctx0" brushRef="#br0" timeOffset="67040.31">10597 10994 757 0,'0'0'191'0,"0"0"63"15,0 0-63-15,0 0-106 16,0 0-78-16,0 91-1 15,-1-11 54-15,-7 12-32 16,-3 7-1-16,-5 9-1 16,-6-1-25-16,-6-5-1 15,-5-4 0-15,-4-16-41 16,-1-17-111-16,8-26-152 16,11-27-509-16</inkml:trace>
  <inkml:trace contextRef="#ctx0" brushRef="#br0" timeOffset="67489.14">10575 11447 467 0,'0'0'504'15,"0"0"-414"-15,116-13 38 16,-38 7-38-16,10-4-52 16,7-7-2-16,-2-4-11 15,-14-5-21-15,-19-6-1 16,-20-1 4-16,-24-4-1 15,-16 2-5-15,-3 3 4 16,-25 11-5-16,-11 10 0 16,-7 11-1-16,-2 3 0 15,2 21 1-15,10 8-3 16,12 6 2-16,15 4-3 0,9-4-6 16,16 0-17-1,28-8-5-15,17-6-2 0,15-1 20 16,3 1 8-16,-3 7 2 15,-13 9 4-15,-17 9 2 16,-22 1 1-16,-19 1-2 16,-7-2 14-16,-31-11-4 15,-9-11-1-15,-4-15 11 16,4-12 23-16,2-6 22 16,12-29 56-16,7-13-45 15,16-12-40-15,5-15-21 16,26-10-16-16,23-11-12 15,21-2-66-15,17 6-73 0,7 14-85 16,-11 23-143-16,-14 21-252 16</inkml:trace>
  <inkml:trace contextRef="#ctx0" brushRef="#br0" timeOffset="68472.03">12092 11294 42 0,'0'0'652'16,"0"0"-509"-16,-28-75 94 15,-8 75-91-15,-15 14-78 16,-10 25-35-16,-3 11 3 0,14 6-22 15,16 0-6 1,24-1-7-16,10-5-1 0,15-13-1 16,25-15-23-16,15-19-1 15,9-11 4-15,-1-27-20 16,-3-13 14-16,-16 1 26 16,-14 9 1-16,-15 7 11 15,-9 16 39-15,-6 8 1 16,0 7-10-16,0 3-28 15,-9 23-13-15,-2 12-5 16,6 12 4-16,5 4 1 16,0 4-10-16,8-5-17 15,8-8-36-15,3-12-10 16,3-14-6-16,5-19 21 0,12-8 26 16,6-33 5-16,7-21-30 15,-2-18 2-15,-5-15-18 16,-6-9-20-16,-6-4 65 15,-6 2 28-15,-6 12 7 16,-9 18 160-16,-5 22 48 16,-7 23-79-16,0 17-23 15,0 14-18-15,0 4-69 16,0 32-26-16,0 18-2 16,-2 16 2-16,1 7 8 15,1 4-8-15,-4-2 3 16,-2-4-6-16,-6-4 0 15,-6-13-23-15,-3-11-51 0,-2-17-6 16,7-21-25-16,9-9 52 16,7-29 46-16,12-18-4 15,22-4-1-15,6-2 15 16,2 8 14-16,-2 11 37 16,-6 13 30-16,1 9-18 15,4 10-26-15,14 2-7 16,14 0-10-16,12 0-18 15,12-6 7-15,0-13-9 16,-8-5-14-16,-15-8-10 16,-29 3 8-16,-27 7 3 15,-12 8 13-15,-27 12 9 0,-24 2 36 16,-15 16 25 0,-5 17 3-16,5 10-40 0,13 7-15 15,15 11-18-15,16 7-1 16,19 10-14-16,3 3-96 15,42-3-134-15,37-8-338 16</inkml:trace>
  <inkml:trace contextRef="#ctx0" brushRef="#br0" timeOffset="69331.25">14756 10911 816 0,'0'0'206'0,"0"0"54"16,0 0-102-16,0 0-102 15,0 0-48-15,-14 75-7 0,-5-13 37 16,0 9-12-16,-1 2-21 16,-1-5-2-16,1-9 0 15,0-5-6-15,-2-8-20 16,2-7-57-16,5-10-33 15,2-10-73-15,9-16-114 16,4-5 45-16,0-29 16 16,16-12-37-16,8-5 276 15,-3 5 265-15,-4 6 18 16,-6 12 11-16,-5 10-61 16,0 3-92-16,6 2-82 15,13-4-44-15,17-8-15 16,16-9 4-16,8-8-4 15,2-8 2-15,-11-1-2 0,-9 1 0 16,-18 10 2-16,-13 15 0 16,-12 11 12-16,-5 11 56 15,0 0-50-15,-21 28-20 16,-7 16 3-16,-4 12-6 16,9 1 6-16,9 1-6 15,8-5-11-15,3-2-21 16,0-5-18-16,3-6-3 15,0-10-41-15,0-13-69 16,3-17 71-16,14 0 95 16,8-19 25-16,8-9-9 15,3 0 18-15,3 6 25 0,4 8-13 16,0 7-11-16,8 7-19 16,5 0 10-16,7 0-16 15,7-1 25-15,7-19-29 16,0-14-5-16,-7-13-1 15,-18-6 0-15,-22 5 3 16,-23 12 26-16,-10 20 32 16,-34 16 26-16,-14 3-30 15,-11 29-10-15,6 15-9 16,7 12-19-16,15 8-18 16,15 6 0-16,16 0-1 15,3 2-43-15,41-5-81 16,28-8-138-16,32-13-306 0</inkml:trace>
  <inkml:trace contextRef="#ctx0" brushRef="#br0" timeOffset="70312.8">17305 11159 512 0,'0'0'117'0,"0"0"-5"15,0 0 60-15,0 0-41 16,0 0-47-16,0 0-2 16,0-69-18-16,0 55-42 15,0 2 8-15,0 2-17 16,0 3-4-16,-3 2-6 16,0 2-1-16,0 0-2 15,1 0 0-15,1-1 1 16,-1-3 2-16,-2-3 0 15,0-1-2-15,-4 2-1 16,-2 2 0-16,-7 1-1 0,-2 6 0 16,-4 0-1-16,0 0 1 15,2 18 1-15,6 8-1 16,7 12-5-16,7 11 6 16,1 9 1-16,10 3-1 15,16 3-14-15,2-5-18 16,-4-4-9-16,-5-7-2 15,-14-6 10-15,-5-10 32 16,-21-8 2-16,-24-9 16 16,-13-10 45-16,-11-5 2 15,-1 0-33-15,5-2-20 16,17-9-11-16,21 2-11 0,27-3-47 16,24-4-85-16,48-6-291 15,25-6-158-15</inkml:trace>
  <inkml:trace contextRef="#ctx0" brushRef="#br0" timeOffset="70612.1">17687 11246 508 0,'0'0'342'0,"0"0"-111"16,0 0-31-16,0 0-115 16,-117-48-36-16,73 61-4 15,2 14-12-15,9 4-17 16,11 7-10-16,14-4-6 15,8-3 0-15,0-7-3 0,24-12-18 16,9-9-9-16,6-3 13 16,1-10 7-16,0-8 8 15,-12 2 2-15,-9 3 7 16,-9 6 28-16,-7 4 5 16,-3 3 9-16,0 6-47 15,0 17-2-15,0 9 0 16,-3 7 0-16,-3-3-25 15,6-2-65-15,0-8-62 16,12-18-174-16,13-8-323 16</inkml:trace>
  <inkml:trace contextRef="#ctx0" brushRef="#br0" timeOffset="71020.52">17928 11280 434 0,'0'0'288'0,"0"0"-173"16,0 0 19-16,0 0-125 15,0 0-3-15,0 0-5 16,-43 71 3-16,31-55-4 16,0-5-2-16,2-9-9 15,1-2 6-15,4-4 3 16,4-17 2-16,1-7-38 16,0-5 30-16,10 2 8 15,2 4 20-15,0 6 28 16,-4 8 7-16,2 7 8 0,5 6-37 15,3 0-20 1,9 0-5-16,6 0 6 0,1 0-2 16,3-14 6-16,2-5 18 15,-2-7 42-15,-5 3-3 16,-10 2-21-16,-11 8 39 16,-10 6 1-16,-1 5-24 15,0 2-8-15,0 0-39 16,0 19-16-16,0 10-4 15,0 11 4-15,-3 3 5 16,0 3-5-16,0 0-2 16,-5-1-6-16,2-4-56 0,2-7-65 15,4-9-118 1,0-14-230-16</inkml:trace>
  <inkml:trace contextRef="#ctx0" brushRef="#br0" timeOffset="71269.97">18461 11296 730 0,'0'0'221'16,"0"0"-33"-16,0 0-46 16,109-58-82-16,-60 32-2 15,0-4 13-15,-13-1-15 16,-15 2-2-16,-17 5-4 16,-4 7-2-16,-7 9-16 15,-17 8-11-15,-9 3-7 16,-3 28-14-16,2 13 2 15,7 11 0-15,11-1-2 16,10 0-1-16,6-4-11 0,11-4-29 16,15-6-28-16,6-7-51 15,-1-12-72-15,-4-8-229 16</inkml:trace>
  <inkml:trace contextRef="#ctx0" brushRef="#br0" timeOffset="72931.06">19606 11204 311 0,'0'0'86'15,"0"0"-14"-15,0 0 25 16,0 0-42-16,0 0 3 15,0 0 46-15,21-53 76 16,-18 44-41-16,-3 3-12 16,0 2-35-16,0 1-5 15,0 0-32-15,5-1-23 16,4-3-20-16,11-4-7 16,13-3 1-16,9 0-4 15,6 2 3-15,-5 1 6 16,-3 6-5-16,-8 5-1 15,-8 3-5-15,-5 24-1 0,-11 10 0 16,-8 8-4-16,-13 6 4 16,-25 1-10-16,-18 0 2 15,-6 0 9-15,-2-5 0 16,5-6-2-16,15-10 2 16,16-11 8-16,16-6-7 15,12-5-1-15,9-4 3 16,31-3 3-16,15-2 10 15,18-3-7-15,0-11-5 16,-4-4-3-16,-14 2-1 16,-15 4-6-16,-17 3-10 15,-12 3-13-15,-6 4-12 0,-5 1-10 16,0 1-24-16,1 0-66 16,4 0-120-16,4 0-114 15</inkml:trace>
  <inkml:trace contextRef="#ctx0" brushRef="#br0" timeOffset="74321.17">20761 10984 734 0,'0'0'127'0,"0"0"103"16,0 0-37-1,0 0-52-15,0 0-32 0,0 0-54 16,-19-38-33-16,19 70-21 16,0 15 7-16,0 9 32 15,0 3-13-15,0-1-26 16,3-4 6-16,-3-5-7 16,0-3-2-16,0-5-26 15,-15-4-75-15,-6-2-102 16,-3-12-182-16</inkml:trace>
  <inkml:trace contextRef="#ctx0" brushRef="#br0" timeOffset="74651.66">20625 11318 840 0,'0'0'164'0,"0"0"-47"15,0 0 7-15,114-95-65 16,-49 74-34-16,8 4-24 15,-1 6 10-15,-11 8 4 16,-12 3-11-16,-18 6-4 16,-12 17 0-16,-11 7-19 15,-6 6 11-15,-2 1-29 16,0-1 24-16,0-4-38 16,1-11-8-16,14-10 48 15,8-11 11-15,2 0 28 16,-3-24 29-16,-7-11 8 0,-10-6-5 15,-5-5 1 1,-18 3-13-16,-19 3-42 0,-7 10-6 16,2 12-14-16,7 11-45 15,17 7-76-15,18 0-119 16,3 2-309-16</inkml:trace>
  <inkml:trace contextRef="#ctx0" brushRef="#br0" timeOffset="74919.88">21954 11001 872 0,'0'0'148'16,"0"0"-14"-16,0 0-45 15,0 0-54-15,-81 63-11 16,81-22 6-16,3 10-5 15,29 5-12-15,10 0 0 16,7-3-13-16,-4-5 10 16,-8-10 3-16,-15-6-11 15,-16-10-2-15,-6-8-19 16,-28-6-28-16,-24-8-64 16,-13-12-351-16</inkml:trace>
  <inkml:trace contextRef="#ctx0" brushRef="#br0" timeOffset="75061.95">21964 11011 575 0,'0'0'336'0,"0"0"-188"16,111-93 32-16,-77 77-71 15,5 5-79-15,3 5-16 16,1 4-14-16,0 2-14 16,-10 0-29-16,-14 9-170 15,-13 5-222-15</inkml:trace>
  <inkml:trace contextRef="#ctx0" brushRef="#br0" timeOffset="76070.98">23316 10947 474 0,'0'0'155'16,"0"0"24"-16,0 0 59 16,0 0-102-16,0 0-56 15,0 0-56-15,-39 42-17 16,21 9 38-16,6 7-17 15,11 4-4-15,1 1 1 16,1-1-16-16,18-6-8 16,1-9 1-16,4-17-2 15,0-13-27-15,4-17 2 0,5-2 25 16,4-28 0 0,7-12 0-16,-1-9-19 0,-6-7 15 15,-9-1-14-15,-11 5 17 16,-8 8 2-16,-8 10 11 15,-1 15 25-15,0 10 14 16,0 7 7-16,0 4-12 16,0 1-38-16,0 24-8 15,-1 13-4-15,-1 12 3 16,1 5 1-16,-1 1-1 16,-3-1-24-16,-1-4-54 15,-1-5-42-15,1-10-141 16,6-14-237-16</inkml:trace>
  <inkml:trace contextRef="#ctx0" brushRef="#br0" timeOffset="76784.06">23831 11101 860 0,'0'0'157'15,"0"0"8"-15,0 0-118 16,0 0-43-16,0 0 18 15,39 86-4-15,-32-47-7 16,-1 0-4-16,-3-4-4 16,-2-7-3-16,1-6 0 0,-1-11 0 15,1-8-10-15,8-3-46 16,14-13-29-16,14-20-34 16,11-9 10-16,6-4 57 15,-3 5 16-15,-9 6 36 16,-10 13 42-16,-11 11 62 15,-7 9-4-15,-3 2-22 16,-1 17-12-16,-1 15-38 16,3 6-3-16,3 4 10 15,1-1-22-15,9-8-11 16,3-11 3-16,9-12-2 16,5-10-1-16,5-16-2 15,-6-22-15-15,-5-13-14 0,-13-9-14 16,-11-8-35-1,-7-3 7-15,-6 2 23 0,0 7 48 16,0 12 6-16,-4 17 54 16,-2 19 27-16,0 8 3 15,3 6-49-15,0 20-41 16,0 19 3-16,0 19-1 16,3 8 7-16,0 6 4 15,0 3-8-15,0-2-4 16,-6-5 13-16,-10-11-14 15,-3-12 0-15,2-19-5 16,3-19-2-16,7-7-2 0,7-17 5 16,0-19-11-1,9-11-8-15,17-3 21 0,7-4 0 16,5 1 2-16,1 10 0 16,-4 8 7-16,-2 12 18 15,-4 7 6-15,-3 15 15 16,3 1 4-16,-4 17-26 15,-3 12 8-15,-5 4-12 16,-9 4-12-16,-6 1-7 16,-2 0-1-16,-3-2-3 15,-15-6-44-15,-4-5-60 16,-2-5-46-16,3-14-251 16</inkml:trace>
  <inkml:trace contextRef="#ctx0" brushRef="#br0" timeOffset="76941.2">24936 10747 926 0,'0'0'144'0,"0"0"7"16,0 0-102-16,0 0-49 16,0 0-106-16,0 0-37 15,-1 46-223-15</inkml:trace>
  <inkml:trace contextRef="#ctx0" brushRef="#br0" timeOffset="77151.03">25160 10847 784 0,'0'0'257'0,"0"0"-153"15,0 0-47-15,-29 105 56 16,13-45-32-16,1 2-30 15,0-1-11-15,2-3-37 16,2-8-3-16,1-11-16 16,5-16-89-16,5-14-45 15,3-9-60-15,21-25-80 16,4-15-90-16</inkml:trace>
  <inkml:trace contextRef="#ctx0" brushRef="#br0" timeOffset="77317.85">25319 10819 585 0,'0'0'209'0,"0"0"67"0,0 0-36 16,0 0-119-16,0 0-92 16,0 0-28-16,0 87 39 15,-19-15-3-15,-1 6-19 16,0 2 4-16,-1 1-10 16,4-4-12-16,3-2-28 15,1-11-156-15,3-17-222 16</inkml:trace>
  <inkml:trace contextRef="#ctx0" brushRef="#br0" timeOffset="81096.89">26135 10812 201 0,'0'0'222'16,"0"0"-119"-16,0 0 24 15,0 0 7-15,0 0-11 16,0 0-39-16,0-19-52 16,0 31-28-16,0 12 8 15,8 3 26-15,12 0-7 16,12-2 0-16,10-11 17 15,10-8 0-15,7-6 1 0,9-3-16 16,4-21-18 0,-3-5-14-16,-9-4-1 0,-14-4 1 15,-13 4-1-15,-12 7-11 16,-12 9 5-16,-5 9-13 16,-4 4-21-16,0 4-33 15,-16 12-46-15,-9 16-39 16,-7 11 53-16,1 7-37 15,-3-2-50-15,-1 1-194 16</inkml:trace>
  <inkml:trace contextRef="#ctx0" brushRef="#br0" timeOffset="81331.1">26386 11028 784 0,'0'0'146'15,"0"0"79"-15,0 0-54 16,0 0-88-16,0 0-54 16,0 0-27-16,-39 60 8 15,20-5 42-15,2 4-18 16,-1-1-30-16,6-3 5 16,1-6-9-16,4-5-11 15,6-8-60-15,1-11-66 16,13-16-67-16,18-9-207 15</inkml:trace>
  <inkml:trace contextRef="#ctx0" brushRef="#br0" timeOffset="81684">27072 10830 688 0,'0'0'214'15,"0"0"-38"-15,0 0-41 0,0 0-66 16,0 0-55-16,0 0 10 16,-68 112 30-16,36-56-24 15,-4 6 10-15,0 3-1 16,5 2-20-16,4-2-3 15,11-1-13-15,7-6 2 16,9-10-4-16,7-8-2 16,26-15-5-16,13-16-5 15,14-9 11-15,4-7-2 16,-1-20-31-16,-8-9-42 16,-7-6-26-16,-13-5-93 15,-11-2-220-15</inkml:trace>
  <inkml:trace contextRef="#ctx0" brushRef="#br0" timeOffset="81839.93">27020 11185 793 0,'0'0'129'0,"0"0"-20"16,0 0 2-16,0 0-59 15,0 0 5-15,0 0-57 16,97 7-25-16,-69-20-183 15,-6-7-215-15</inkml:trace>
  <inkml:trace contextRef="#ctx0" brushRef="#br0" timeOffset="81982.53">27147 10943 940 0,'0'0'198'0,"0"0"-16"0,0 0-84 15,8-75-62-15,25 58-36 16,15 2-16-16,13 1-47 15,0 6-77-15,-10 7-159 16,-21 1-240-16</inkml:trace>
  <inkml:trace contextRef="#ctx0" brushRef="#br0" timeOffset="83166.22">27986 11040 449 0,'0'0'116'0,"0"0"28"15,0 0 41 1,0 0-34-16,0 0-47 0,0 0-12 15,2-17-21-15,-2 12-20 16,0 4-17-16,0-1-4 16,0 2 3-16,0 0-22 15,0 0-8-15,0 0-6 16,0 0 0-16,0 0-6 16,1 0-1-16,-1 0 6 15,2 0 4-15,-2-1 3 16,1-4 2-16,1 1 0 15,-2 0-4-15,0 1-1 16,0 3 0-16,0-1 0 0,0 1 0 16,0 0 0-1,0 0-1-15,0 0-1 0,0 0 2 16,0 0 2-16,0 0-2 16,0 0 1-16,1 0 1 15,-1 0-2-15,0 0 2 16,0 0-4-16,0 0 0 15,0 0-4-15,0 0 3 16,0 0 3-16,0 0-3 16,0 0 6-16,0 0-2 15,0 0 4-15,0 0 5 16,0 0 2-16,0 0-2 16,0 0-6-16,0 0-1 15,0 0-3-15,0 9-4 0,-9 17 1 16,-9 12-1-16,-1 10 4 15,-4 6 4 1,4 3-4-16,6 0-3 0,7-4 1 16,6-7-11-16,0-13-17 15,13-9-10-15,12-18 13 16,7-6 17-16,1-4-4 16,3-22 6-16,-2-4-5 15,-4-8 10-15,-3-2 3 16,-5-1-2-16,-6 5 9 15,-5 9-14-15,-5 11 15 16,-3 8-7-16,-3 8-1 16,0 0 0-16,3 16-9 0,1 15-4 15,5 3 13-15,1 3 1 16,7-7-1-16,1-8-14 16,3-7 14-16,4-10-2 15,3-5 2-15,3-5 0 16,1-21 34-16,-5-14-13 15,-8-9 6-15,-7-9 20 16,-9-2-32-16,-3 0-4 16,0 8-11-16,-2 12-21 15,-5 15-14-15,6 11-44 16,1 14-62-16,0 0-147 16,16 9-146-16</inkml:trace>
  <inkml:trace contextRef="#ctx0" brushRef="#br0" timeOffset="83333.78">28607 11071 357 0,'0'0'210'0,"0"0"-29"16,0 0 75-16,0 0-77 15,-6 73-70-15,-5-49-45 16,2 1-19-16,-3-4-27 16,5-5-14-16,1 0-4 15,-1-7-42-15,4-9-76 16,1 0-113-16,2-7-215 15</inkml:trace>
  <inkml:trace contextRef="#ctx0" brushRef="#br0" timeOffset="83465.09">28690 10684 670 0,'0'0'106'0,"0"0"-25"15,0 0-32-15,0 0-49 16,0 0-125-16,0 0 7 15,24 39-129-15</inkml:trace>
  <inkml:trace contextRef="#ctx0" brushRef="#br0" timeOffset="83653.25">28911 10786 772 0,'0'0'249'15,"0"0"-83"-15,0 0-90 0,0 0-59 16,0 82 28-1,0-30 17-15,-17 5-30 16,-2-1 5-16,-2-1-30 0,2-6-7 16,1-6-13-16,6-12-67 15,6-12-82-15,6-13-147 16,0-6-336-16</inkml:trace>
  <inkml:trace contextRef="#ctx0" brushRef="#br0" timeOffset="83838.84">29151 10774 764 0,'0'0'333'0,"0"0"-141"0,0 0-71 15,0 0-77-15,0 0-29 16,-75 106 26-16,50-48-16 16,4 3-14-16,6 0-11 15,8 0-11-15,7-6-110 16,0-5-83-16,12-14-256 15</inkml:trace>
  <inkml:trace contextRef="#ctx0" brushRef="#br0" timeOffset="84389.05">29821 10648 1058 0,'0'0'107'0,"0"0"-62"16,0 0-17-16,-81 119 24 15,45-52-23-15,6 2-13 16,8-4-3-16,8-5-12 16,9-12 4-16,5-9-5 15,0-8-1-15,24-5 0 16,9-4-17-16,9 1-9 15,-1-1-33-15,-10 2-12 16,-17 2-1-16,-14-1-20 0,-21-4-11 16,-25-5 71-1,-11-6 33-15,-7-4 9 0,1-6 9 16,10 0 34 0,14 0 43-16,18-8-27 0,21-7 2 15,5-4-49-15,35 1-21 16,13-3-1-16,11 0-10 15,5-1-26-15,0 0 4 16,4-3-2-16,-2-6 13 16,3-3 16-16,-5-9 6 15,-6-1 13-15,-13 1 17 16,-18 9 38-16,-14 10 13 0,-16 9 27 16,-2 12 10-1,-18 3-67-15,-16 3-17 16,-10 22-25-16,-3 16 1 0,5 7-3 15,7 6-2-15,15 1-5 16,14 4-7-16,6-6-39 16,26-5-92-16,16-15-154 15,6-16-565-15</inkml:trace>
  <inkml:trace contextRef="#ctx0" brushRef="#br0" timeOffset="85985.02">11343 12835 824 0,'0'0'29'0,"0"0"29"15,46-76 69-15,-22 68-52 16,1 8-24-16,4 12-8 16,-1 25-30-16,-5 10-6 0,-9 7 2 15,-14 1-7 1,0-5 1-16,-23-3 0 15,-10-11 5-15,-2-7-6 0,7-13-2 16,4-12 21-16,11-4 27 16,3-12-12-16,8-19-17 15,2-10-18-15,2-7 1 16,17-7-2-16,8 0 0 16,4 0-6-16,8 6-22 15,2 12 0-15,1 17 10 16,-6 20-21-16,-9 6 21 15,-8 32-22-15,-11 11 8 16,-8 4 14-16,0 0 13 16,-15-7 2-16,6-12 3 15,6-9 3-15,3-14-2 16,0-10 1-16,18-1 17 0,10-17-4 16,15-15-8-16,8-7-2 15,6-7-5-15,-5 1-4 16,-4 3-12-16,-12 13 8 15,-14 12 8-15,-10 17-4 16,-12 6 4-16,0 31 0 16,0 14 3-16,-6 7-3 15,0 3 5-15,6-7-11 16,0-9 2-16,7-12-29 16,19-19 33-16,2-14 2 15,9-8 11-15,1-23-3 0,-1-10-9 16,-3-5-2-1,-10 1-2-15,-9 3 3 0,-4 8 0 16,-8 10 7-16,-3 10-7 16,0 10 37-1,0 4 21-15,0 15-44 0,-3 16-13 16,-2 10 4-16,2 5 4 16,3 1-4-16,0 0-5 15,0-2-1-15,0-7-3 16,0-11-16-16,0-10 0 15,0-13-12-15,0-4-34 16,0-23-87-16,0-19-299 16</inkml:trace>
  <inkml:trace contextRef="#ctx0" brushRef="#br0" timeOffset="86238.15">12153 12526 637 0,'0'0'177'15,"0"0"-97"-15,0 0 56 16,0 0-59-16,-48 86-18 16,60-66 4-16,23-13 3 15,11-7 35-15,13-24-21 16,4-17-46-16,-6-12 5 16,-17-1-17-16,-22-1 1 15,-18 9-13-15,-10 12-10 16,-23 15-4-16,-5 19-38 15,-2 6-50-15,3 30-42 16,14 17-14-16,13 4-84 0,10 4-109 16</inkml:trace>
  <inkml:trace contextRef="#ctx0" brushRef="#br0" timeOffset="86729.96">12563 12772 658 0,'0'0'356'15,"0"0"-168"-15,0 0-30 16,0 0-104-16,0 0-39 16,0 0 33-16,9 82-19 15,-9-52-11-15,0-1-8 0,0-8-6 16,0-4-4 0,0-9-1-16,0-4-27 0,6-4-49 15,12-9 14-15,7-15 9 16,2-6-10-16,-4-6-3 15,-4 7 32-15,-7 8 17 16,-5 8 18-16,-5 12 3 16,-2 1 11-16,1 16-14 15,1 13 36-15,1 7 5 16,7 0-32-16,8-6-9 16,9-11 9-16,7-13-9 15,5-6 10-15,3-18-9 16,-8-16 9-16,-1-10-5 0,-9-5-1 15,-8 2 6 1,-5 6 14-16,-6 11 12 0,-2 13 14 16,-3 9-6-16,0 8 16 15,0 12-38-15,0 23-21 16,2 11 0-16,-2 7 9 16,0 3-5-16,0-3-3 15,0 1-2-15,0-8-14 16,-5-13-68-16,1-16-45 15,4-17-12-15,0-13-156 16,7-26-398-16</inkml:trace>
  <inkml:trace contextRef="#ctx0" brushRef="#br0" timeOffset="86947.61">13032 12429 187 0,'0'0'469'16,"0"0"-431"-16,0 0 80 15,-17 72-73-15,42-59 19 16,14-13 74-16,8-3 22 16,0-28-69-16,-8-8-58 15,-15-7 17-15,-18 2 19 16,-6 9-26-16,-20 10-35 16,-21 16-8-16,-9 9-11 15,-5 23-82-15,6 22-79 16,13 8-176-16</inkml:trace>
  <inkml:trace contextRef="#ctx0" brushRef="#br0" timeOffset="87854.23">13211 12884 663 0,'0'0'69'16,"0"0"81"-16,0 0 18 0,0 0-82 15,85 38-27 1,-63-4-7-16,-9 3-12 0,-5-1-14 16,-8-4-6-16,0-6-4 15,0-12-10-15,0-5 0 16,0-7-5-16,0-2 7 16,0-16 7-16,13-18-6 15,11-12-9-15,7-9-1 16,10-1-13-16,1 3-2 15,-5 10 0-15,-9 14 7 16,-10 17 6-16,-5 12 2 16,-5 12-3-16,-1 26-20 15,-2 10 13-15,-2 6 7 16,1-2-18-16,2-7-23 0,3-12 20 16,0-11 25-16,4-13 5 15,3-9 25-15,3-9 18 16,0-22-16-16,5-7-15 15,0-1-1-15,-2 0-5 16,-4 5 2-16,0 4-12 16,-4 8-1-16,-3 11 3 15,-3 8-6-15,0 3 1 16,-1 12-13-16,0 13 13 16,2 4-4-16,-1 0 6 15,0-7 0-15,-1-10-10 0,-1-10 6 16,4-2 4-1,3-15 3-15,4-15-3 0,-1-3 2 16,-1 2 2-16,-3 5 4 16,-4 10 16-16,-5 10 7 15,-3 4 9-15,0 2 10 16,1 6-47-16,2 13 4 16,0 11-7-16,0 4 5 15,-3 2-2-15,0 1-3 16,0 1-3-16,-9-6-54 15,-6-2-62-15,2-11-66 16,4-13-298-16</inkml:trace>
  <inkml:trace contextRef="#ctx0" brushRef="#br0" timeOffset="88122.27">14029 12593 688 0,'0'0'38'16,"0"0"39"-16,0 0-32 16,0 0 48-16,0 0 53 15,123-10-17-15,-86-22-53 16,-13-3-14-16,-14 0-11 16,-10 5 18-16,-28 9-28 15,-21 12-31-15,-6 9-10 16,5 9-30-16,9 21-42 0,18 10-8 15,20 5-31-15,3 6-38 16,23 0-72-16,9-1-18 16,4-9-96-16</inkml:trace>
  <inkml:trace contextRef="#ctx0" brushRef="#br0" timeOffset="88357.21">14183 12813 507 0,'0'0'194'16,"0"0"23"-16,0 0-30 15,0 0-44-15,110 12-48 16,-75-7-16-16,-5 0-14 15,-7 1-25-15,-9 0-25 16,-11 1-15-16,-3 3-12 16,0 2-19-16,-14 8-24 0,-6 2-9 15,-3 2 12 1,7-1 22-16,5-4 25 0,4 0 5 16,5-2 0-16,2-4 2 15,5-6-4-15,22-6 3 16,16-1-2-16,6-12-68 15,2-8-103-15,-8-6-223 16,-4-6-168-16</inkml:trace>
  <inkml:trace contextRef="#ctx0" brushRef="#br0" timeOffset="89047.17">14766 12746 588 0,'0'0'161'0,"0"0"2"0,0 0-11 15,-16 73-49-15,35-59-27 16,18-8-23-16,11-6 1 16,6 0-28-16,-3-9-15 15,-10-14-2-15,-12-5-6 16,-16-5 4-16,-13-1-2 16,0 1 1-16,-13 8-1 15,-14 16 6-15,-6 9 12 16,-4 0-12-16,-1 23-4 15,5 14-7-15,7 6 0 16,13 6 0-16,13 1-5 16,0-3-5-16,25 0-14 15,15-5-32-15,12-5-39 0,9-7-133 16,8-15-234-16,4-10-45 16,-1-5 498-16,-1-20 18 15,-8-10 140-15,-12-4 57 16,-11 1-12-16,-18 0-47 15,-13 4 6-15,-9 7 27 16,-7 5-33-16,-23 10-60 16,-6 7-43-16,-7 0-27 15,0 10-13-15,4 15-2 16,8 8 2-16,8 7 7 16,7 4-2-16,6 5-6 15,5 1-3-15,5-1 2 16,0-12-1-16,19-11-2 0,14-16-29 15,15-10 29 1,7-27 0-16,8-18-2 0,2-17 6 16,-5-8-3-16,-9-22 3 15,-8-17-3-15,-12-16-11 16,-4-7 3-16,-9 7 2 16,-5 29 6-16,-7 28 20 15,-6 31 10-15,0 25 28 16,-14 12-7-16,-13 29-46 15,-8 29-3-15,-2 20-2 16,6 14 4-16,8 14-3 16,13 7 6-16,8 0-7 0,2-3 3 15,9-15-7 1,15-15 4-16,8-18-57 0,5-23-122 16,12-27-268-16</inkml:trace>
  <inkml:trace contextRef="#ctx0" brushRef="#br0" timeOffset="89170.92">16086 13031 760 0,'0'0'343'0,"0"0"-146"16,0 0-32-16,19-78-65 15,-19 64-61-15,-8 8-39 16,-13 6-11-16,-16 0-164 16,-16 15-437-16</inkml:trace>
  <inkml:trace contextRef="#ctx0" brushRef="#br0" timeOffset="91231.98">1807 1285 994 0,'0'0'66'16,"0"0"-48"-16,0 0 6 16,0 0-23-16,-4 112 65 15,4-41-9-15,0 9-29 16,0 2-5-16,0-2-5 15,0-5-11-15,0-8 2 0,0-16-8 16,-1-15-1-16,-1-14 1 16,-1-13 0-16,3-8 3 15,-3-1 12-15,-3-12 35 16,-7-29 50-16,-10-17-101 16,-1-25-25-16,4-14 23 15,3-14-11-15,5-7-4 16,2 3 17-16,2 10 11 15,2 20-11-15,6 20 2 16,0 24 14-16,0 21-15 16,0 12 41-16,0 8-26 15,17 1-16-15,25 26-8 16,19 15 8-16,16 14 14 0,2 10-13 16,-6 4 12-1,-7 8-13-15,-6 4 0 0,-8 14 0 16,-15-3 0-16,-13-2-70 15,-9-6-56-15,-15-22-51 16,0-19-300-16</inkml:trace>
  <inkml:trace contextRef="#ctx0" brushRef="#br0" timeOffset="91420.2">2106 1658 1114 0,'0'0'90'16,"0"0"16"-16,0 0-22 0,3-79-84 15,49 32-30 1,25-3-14-16,11 6-74 0,-2 12-16 16,-9 18-134-16,-14 10 63 15,-16 4-143-15</inkml:trace>
  <inkml:trace contextRef="#ctx0" brushRef="#br0" timeOffset="92087.96">2732 1448 416 0,'0'0'307'0,"0"0"-108"15,0 0 1-15,0 0-47 16,-22-72-76-16,7 62-10 16,-6 3-31-16,0 7 10 15,-3 0-17-15,-7 14-18 0,-6 19-10 16,1 14 2-16,6 14-3 16,12 4-2-16,11 1 0 15,7-1 0-15,10-10-7 16,17-10-32-16,0-13-28 15,7-14 20-15,3-18 14 16,7-18 12-16,3-32-5 16,1-25 25-16,-6-22-18 15,-17-14-12-15,-11-6-21 16,-14-6 12-16,-11 5 4 16,-19 9 38-16,-6 18 10 15,1 20 60-15,11 25 15 0,6 20 3 16,12 15 21-1,3 8-55-15,3 3-33 0,0 23-21 16,17 25-54-16,11 24 52 16,9 22 1-16,2 10 1 15,0 8-4-15,-2 5-20 16,6-8-64-16,5-15-34 16,3-23-36-16,1-29-127 15,-3-27 94-15,-1-15 35 16,-8-29 56-16,-7-16 100 15,-3-12 73-15,-11-9 123 16,-5 2-50-16,-8 4 34 0,-6 8-34 16,0 13-29-1,0 11-23-15,-6 13-2 0,-2 10 11 16,-1 5-39-16,-7 11-62 16,-6 22-2-1,-4 11-10-15,5 9 9 0,8 5-16 16,10-10-20-16,3-9-17 15,0-17-27-15,19-17 15 16,2-5 36-16,3-36 30 16,3-6 6-16,-2-3 0 15,-4 8 2-15,-6 13 6 16,-5 12 15-16,-2 7-8 16,1 5-21-16,7 0-7 15,2 14-15-15,6 10-49 16,-6 5-106-16,-8 1-189 15,-10-1-326-15</inkml:trace>
  <inkml:trace contextRef="#ctx0" brushRef="#br0" timeOffset="92344.73">2216 1707 1070 0,'0'0'213'0,"0"0"-203"16,0 0-10-16,0 0-31 16,124-48-4-16,-12-1 17 0,16-18-112 15,-1-6-107 1,-8 3-386-16</inkml:trace>
  <inkml:trace contextRef="#ctx0" brushRef="#br0" timeOffset="93009.01">3654 838 607 0,'0'0'203'0,"0"0"-46"16,0 0-33-16,0 0-38 16,0 0-76-16,0 0-10 15,-12 62 0-15,12-7 3 16,0 5 10-16,0-2 5 16,3-7-9-16,0-4-7 15,0-9-1-15,2-9 1 16,2-12 0-16,2-8-1 15,6-4-2-15,12-3-15 16,10-1-1-16,6 3 9 0,6 1 5 16,-7 7-25-16,-9 3 11 15,-8 4-24-15,-14 1 27 16,-8 2 7-16,-3 0 7 16,-11-2 1-16,-17-2 57 15,-6-5 25-15,-5-7-17 16,2-6 0-16,4 0-33 15,9-6-33-15,9-19-12 16,15-14-109-16,24-9-104 16,22-2-93-16,11 0 57 0,-2 7-50 15</inkml:trace>
  <inkml:trace contextRef="#ctx0" brushRef="#br0" timeOffset="93791.06">4036 1092 94 0,'0'0'110'0,"0"0"30"0,0 0 8 15,0 0-9-15,49-74-41 16,-49 68 16-16,0 0-17 15,0 1 13-15,0 2-29 16,0 0 9-16,0 3-16 16,0 0-21-16,0 0-16 15,0 0-15-15,0 0-14 16,0 0-8-16,0 0-5 16,0 0 1-16,0 6-5 15,-3 16-3-15,2 7 10 16,1 11 2-16,0 8-5 15,1 3 10-15,17 1-5 0,7-1 3 16,5-6-6-16,6-8 3 16,1-8-6-16,-1-15-21 15,-3-11 6-15,-12-3 4 16,-8-13 17-16,-1-11 1 16,-7-14 13-16,-4-3 5 15,-1-6 19-15,2-7-12 16,1-3-17-16,5-6-7 15,6 10 3-15,4 11-9 16,3 17 4-16,-2 11-12 16,2 11 9-16,3 3-15 15,-2 7-12-15,5 16 13 0,0 7 1 16,3 1 1-16,3-2-1 16,-2-7-15-1,5-10 20-15,1-12 11 0,-1-3 22 16,-2-23 40-16,-3-10-6 15,-7-3-5-15,-13-4-5 16,-11 1-1-16,-5 4-18 16,-26 4-27-16,-7 12-2 15,-3 8-5-15,8 14-21 16,5 0-22-16,10 17-10 16,6 16-33-16,12 6-15 15,0-2 30-15,19-4 3 16,8-12 7-16,1-8 61 0,-1-13 7 15,4 0 87 1,4-12 14-16,4-18-33 0,3-10-36 16,5-9-13-16,-5-4-7 15,1-5 9-15,-1 3-14 16,-6 10-2-16,-8 12-8 16,-10 19 8-16,-12 8-7 15,2 6 2-15,6 6-35 16,6 14-30-16,11 11 65 15,-2 5-4-15,-4 4 4 16,-12 1 0-16,-10 3-7 16,-6 4 5-16,-28-1-4 15,-15-5-10-15,-5-8 11 0,5-14-113 16,10-17-162-16,12-5-78 16</inkml:trace>
  <inkml:trace contextRef="#ctx0" brushRef="#br0" timeOffset="93983.01">5333 335 690 0,'0'0'352'0,"0"0"-337"16,0 0 12-16,77 118 114 16,-31-61-44-16,5 3-50 15,1-4-3-15,-8 1-8 16,-12-5-25-16,-16-2-11 15,-13-5-4-15,-3-3-75 0,-6-11-104 16,-13-15-277-16</inkml:trace>
  <inkml:trace contextRef="#ctx0" brushRef="#br0" timeOffset="94097.12">5554 819 1177 0,'0'0'166'16,"9"-85"-125"-16,31 36-9 15,16-1-32-15,5 7-13 16,9 10-93-16,-9 8-129 15,-10 8-203-15</inkml:trace>
  <inkml:trace contextRef="#ctx0" brushRef="#br0" timeOffset="94452.22">2771 2442 975 0,'0'0'141'0,"137"-106"-121"16,8 17-18-16,43-16 53 0,36-12-5 16,28-13-12-1,25-5 15-15,11-1-5 0,-3 4-41 16,-18 14 3-16,-36 18-10 16,-43 22-16-16,-45 20-38 15,-46 22-131-15,-55 16-209 16,-42 19 21-16</inkml:trace>
  <inkml:trace contextRef="#ctx0" brushRef="#br0" timeOffset="94712.02">3135 2370 886 0,'0'0'23'15,"162"-46"11"-15,10-26 50 16,56-29 1-16,50-24-14 16,35-15 11-16,31-10 23 15,7-5-72-15,-8 8-19 16,-27 15-14-16,-43 24-17 16,-55 26 13-16,-61 24-19 15,-62 26-56-15,-50 22-86 16,-42 10-151-16,-19 18-12 15,-47 16-157-15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47:54.485"/>
    </inkml:context>
    <inkml:brush xml:id="br0">
      <inkml:brushProperty name="width" value="0.05292" units="cm"/>
      <inkml:brushProperty name="height" value="0.05292" units="cm"/>
      <inkml:brushProperty name="color" value="#FF0000"/>
    </inkml:brush>
  </inkml:definitions>
  <inkml:trace contextRef="#ctx0" brushRef="#br0">1924 1504 330 0,'0'0'229'0,"0"0"-218"15,0 0-2-15,0 0-6 16,0 0 2-16,0 0 1 0,0 0-6 15,-67-39-5-15,62 47 0 16,-4 11-1-16,-7 9 5 16,-6 4-3-16,-4 0-255 15</inkml:trace>
  <inkml:trace contextRef="#ctx0" brushRef="#br0" timeOffset="1439.05">1126 1898 553 0,'0'0'163'15,"0"0"-135"-15,0 0-23 16,0 0 2-16,0 0-7 16,0 0 4-16,49 33 28 15,-12-33 89-15,1 0 30 16,-4-4-46-16,-1-14-42 0,-8-3-23 16,-4-3 15-16,-6-7-15 15,-3-1-24-15,-8-6 3 16,-4 5-19-16,0 8-15 15,-9 5-5-15,-13 11 15 16,-11 6-13-16,-3 3 12 16,-10 19 5-16,1 16 0 15,4 15-8-15,6 13 4 16,13 3 0-16,13 4 5 16,9-2 0-16,16-6 3 15,14-6-8-15,9-13 1 0,4-10 4 16,0-12-5-1,1-12 0-15,2-9-36 0,0-12-55 16,3-22-31-16,-2-14-28 16,-9-10 0-16,-11-5 86 15,-13-6 33-15,-10 2 36 16,-4 8 78-16,0 11 49 16,0 18 60-16,0 13-19 15,0 10-16-15,0 7-81 16,0 0-71-16,5 4-7 15,20 16-21-15,11 9 28 16,13 6 2-16,6-1 9 16,0-4 0-16,-5-8 1 0,-9-10-11 15,-5-6-1 1,-6-6-17-16,0-15-30 0,-9-22 1 16,-5-12-21-16,-11-10 15 15,-5-3 39-15,-11-2 10 16,-10 9 6-16,-4 12 24 15,5 13 42-15,0 11 17 16,8 10-32-16,6 9-15 16,-3 5-39-16,-2 36-3 15,-11 22-8-15,-2 22 11 16,-1 11 3-16,7 2 0 16,3-2-6-16,12-6-1 15,3-18-122-15,3-20-104 16,21-24-184-16</inkml:trace>
  <inkml:trace contextRef="#ctx0" brushRef="#br0" timeOffset="1711.15">2182 1400 745 0,'0'0'261'0,"0"0"-103"16,0 0-86-16,0 0-68 15,0 0 4-15,0 0-8 16,86 135 32-16,-56-64-6 16,-5-1-3-16,-11-2-18 15,-8-7 4-15,-3-8-6 0,0-8-3 16,3-12-11 0,4-8-63-16,7-13-120 0,-1-12-173 15,5 0-121-15</inkml:trace>
  <inkml:trace contextRef="#ctx0" brushRef="#br0" timeOffset="1910">1609 2462 749 0,'0'0'420'0,"0"0"-290"16,0 0-17-16,107-111-48 15,10 31-30-15,32-10-3 16,21 1-28-16,-4 11-4 16,-26 15-25-16,-34 22-49 15,-41 22-74-15,-39 19-41 16,-26 14-152-16,-45 27 24 16</inkml:trace>
  <inkml:trace contextRef="#ctx0" brushRef="#br0" timeOffset="2104.55">1036 3096 948 0,'0'0'113'16,"0"0"-52"-16,0 0 72 0,154-121-53 16,-20 34 20-16,23-17-76 15,4 5 9-15,-12 11-28 16,-25 19-5-16,-36 27-36 15,-45 32-141-15,-43 23-76 16,-37 45-185-16,-54 25 182 16</inkml:trace>
  <inkml:trace contextRef="#ctx0" brushRef="#br0" timeOffset="2210.53">1512 2942 286 0,'0'0'468'0,"0"0"-227"16,0 0-163-16,0 0-15 0,0 0-23 15,109-37-12-15,55-38 23 16,38-17-51-16,8-15-202 15,-18 1-262 1</inkml:trace>
  <inkml:trace contextRef="#ctx0" brushRef="#br0" timeOffset="3432.88">5881 821 383 0,'0'0'170'16,"0"0"-45"-16,0 0-16 15,0 0 12-15,0 0-22 16,0 0-56-16,-2-23-43 15,-6 49-4-15,-3 13 4 16,-7 14 29-16,-1 4-5 16,-5 5 10-16,-1 1-3 15,-2-4-10-15,0-6-9 0,6-8-6 16,3-11 2 0,3-10-6-16,8-12-1 0,4-7-2 15,3-5 4-15,0 0 1 16,0-3 14-16,0-19 24 15,1-12-4-15,14-13-38 16,7-9-15-16,4-7-13 16,2 0 3-16,2 2 1 15,-3 6 5-15,-2 6 19 16,-4 8 2-16,0 7 2 16,-2 5-4-16,2 7 13 15,-3 7-4-15,0 6 0 0,-6 4 1 16,3 5-5-16,3 0-5 15,6 14 0-15,4 18 5 16,5 10 2-16,-5 11 10 16,-4 4-3-16,0 4 6 15,-6 0-8-15,0 2-12 16,-5 2 1-16,-6 0-1 16,-7 1-31-16,0-4-69 15,-10-6-70-15,-18-16-236 16</inkml:trace>
  <inkml:trace contextRef="#ctx0" brushRef="#br0" timeOffset="3598.84">5906 1230 891 0,'0'0'162'16,"0"0"-24"-16,0 0-84 15,0 0-42-15,84-60-12 16,-4 54-23-16,10 6-89 15,-4 0-112-15,-14 16-82 16,-11 0-233-16</inkml:trace>
  <inkml:trace contextRef="#ctx0" brushRef="#br0" timeOffset="4102.1">6721 1246 452 0,'0'0'212'0,"0"0"-112"16,-30-79 56-16,9 53-39 16,-6 5-57-16,-3 4-15 15,-7 6-7-15,-2 9-22 16,-1 2-14-16,-2 6 7 16,2 18-8-16,1 9-1 15,3 6 3-15,8 7 3 16,9 4-6-16,10 4 0 15,7-4-1-15,2-3 0 16,12-13 0-16,15-13 0 16,7-13-8-16,9-8 3 0,7-20-3 15,2-20 9-15,-3-14 0 16,-1-7-4 0,-8-5-9-16,-9-3-40 0,-8-4 2 15,-5 0 9-15,-9 5 26 16,-6 9 16-16,-2 9 11 15,-1 12 7-15,0 12 78 16,0 9-61-16,0 6 19 16,0 8-13-16,0 3-14 15,0 0-21-15,3 2-6 16,3 22-25-16,0 12 19 16,3 18 6-16,0 9 11 15,-5 7-2-15,1 3-3 0,-1 2-6 16,4 0-1-1,8-1-110-15,4-7-92 0,5-15-115 16,5-18-105-16</inkml:trace>
  <inkml:trace contextRef="#ctx0" brushRef="#br0" timeOffset="4497.09">7198 1269 407 0,'0'0'160'0,"33"-81"-27"16,-30 47 35-16,-3 4-53 0,0 7-3 15,-18 4-10 1,-6 8-49-16,-6 8-36 16,-3 3 7-16,-4 14-24 0,-3 21 4 15,1 8-4-15,3 10-2 16,8 3 2-16,10 0-4 16,12-5-18-16,6-13-87 15,6-13 45-15,15-13 34 16,6-12 18-16,4-13 6 15,5-20 4-15,0-13 2 16,1-3 0-16,-6 5 0 16,-4-1 13-16,-1 4 0 15,-4 9 19-15,-6 3-5 16,-2 11 43-16,-7 9-10 16,-2 7 9-16,-1 2-12 15,-1 0-57-15,3 9-17 0,3 15-14 16,2 8 22-16,-1 5 7 15,-4 2-23-15,-3-1-28 16,-2-4-35-16,1-5-100 16,2-15-141-16,2-11-282 15</inkml:trace>
  <inkml:trace contextRef="#ctx0" brushRef="#br0" timeOffset="5000.83">7662 687 769 0,'0'0'182'0,"0"0"-18"16,0 0-97-16,0 0-67 16,0 0-15-16,-39 128 15 15,18-62 15-15,3-2-14 16,2-3 10-16,4-8-11 15,7-10 2-15,5-11-5 16,0-13 6-16,0-9-6 16,0-8 5-16,0-2-2 15,2 0 4-15,10-14 5 16,13-6 19-16,8-6-13 16,3 5-8-16,-2 2-1 15,0 3 0-15,-4 9 3 0,-6 4-4 16,3 3-5-1,-2 5-6-15,2 19 1 0,-5 10-1 16,-6 5-2-16,-10 5-26 16,-6 0-4-16,-17 1-14 15,-22 0 38-15,-19-3-10 16,-7-11-12-16,4-15-6 16,11-15 42-16,20-1 20 15,11-15 113-15,10-9-52 16,9-4-51-16,9-4-30 15,31 2-38-15,23 2-80 16,8 5-60-16,1 4-63 0,-2 3 7 16,-10-1-151-16</inkml:trace>
  <inkml:trace contextRef="#ctx0" brushRef="#br0" timeOffset="5568.24">8321 970 715 0,'0'0'176'0,"0"0"-14"16,0 0-43-16,0 0-23 15,0 0-32-15,0 0-28 16,-67-32-36-16,45 53-1 16,-8 10 1-16,-6 9-2 0,3 3 2 15,0 7 4 1,2 1-4-16,9-2 4 0,10-3-4 15,10-7-1-15,2-8-46 16,18-14 4-16,15-9 32 16,12-8-5-16,0-5-4 15,-4-21-4-15,-5-6 9 16,-11-3 14-16,-13-5 1 16,-9-1-21-16,-3-1 15 15,-6 0 6-15,-8 5 8 16,3 5 24-16,5 8 30 15,6 1-34-15,0 3-27 16,24 2-1-16,7 2-7 0,5 5 6 16,6 7-1-1,-2 4-19-15,-3 0 15 0,-2 19-21 16,-4 11-4-16,-4 6-1 16,-9 7-8-16,-3 5 2 15,-5-2 1-15,2-4 23 16,3-11 11-16,6-7 3 15,4-12 0-15,8-10 29 16,1-2 42-16,-4-18 16 16,-5-14 0-16,-8-10 25 15,-12-10-38-15,-5-1-27 16,-2 4-41-16,-19 6-6 16,-9 16-5-16,-8 11-30 15,-7 16-25-15,-3 6-79 0,5 22-87 16,8 6-147-1</inkml:trace>
  <inkml:trace contextRef="#ctx0" brushRef="#br0" timeOffset="6167.35">9101 1187 419 0,'0'0'162'15,"0"0"-47"-15,0 0 78 16,0 0-63-16,0 0-31 16,0 0-66-16,102-75-4 15,-52 41 3-15,2 0-2 16,-5-2-7-16,-11 1-16 0,-17 4 6 15,-19 5-8-15,-2 6-5 16,-32 7-7-16,-18 13-30 16,-8 0 2-16,-2 23 21 15,8 14-14-15,18 10 4 16,27 5-18-16,11 4-30 16,40-1 23-16,19-4-5 15,9-8 22-15,1-5-25 16,-16-10 27-16,-23-9 29 15,-26-9 2-15,-15-6 19 16,-46-4 180-16,-21 0-49 16,-12 0-101-16,8-7-29 15,21-5-21-15,26-2-6 16,33-10-161-16,17-4-329 0</inkml:trace>
  <inkml:trace contextRef="#ctx0" brushRef="#br0" timeOffset="6379.94">9738 764 920 0,'0'0'198'16,"0"0"-122"-16,0 0 9 15,0 0-73-15,0 0-5 0,0 113 7 16,5-50 69-16,1 2-27 15,-3-1-17-15,-3 1-24 16,0 3-15-16,0-1-4 16,-20-6-107-16,2-20-146 15,6-20-376-15</inkml:trace>
  <inkml:trace contextRef="#ctx0" brushRef="#br0" timeOffset="6512.81">9723 1071 1086 0,'0'0'169'0,"0"0"-29"16,0 0-60-16,0 0-80 0,0 0-27 16,151-45-130-1,-60 45-116-15,0 0-387 0</inkml:trace>
  <inkml:trace contextRef="#ctx0" brushRef="#br0" timeOffset="7166.84">10946 920 546 0,'0'0'175'0,"0"0"-16"0,0 0-19 16,0 0-20 0,0 0-76-16,0 0-44 0,31 39 0 15,-14 14 12-15,-4 8 26 16,-7 3-14-16,-4 0 2 16,-2-4-15-16,-2-6-9 15,-9-13 1-15,-3-12-3 16,5-16-3-16,2-9 3 15,1-4 3-15,1 0 12 16,1-17 53-16,-1-12-27 16,5-7-5-16,0-4-32 15,8-9-4-15,17 0-1 16,6 1-2-16,5 6 3 16,3 6-6-16,4 10 1 15,4 6 2-15,5 6 1 0,3 10-5 16,-3 4 6-16,-9 0-3 15,-10 17 3-15,-11 5-7 16,-9 8-1-16,-9 7 3 16,-4 3 5-16,0 7 2 15,-17 1 3-15,-6 3-4 16,-1-3-47-16,6-4-143 16,8-6-131-16,10-13-42 15</inkml:trace>
  <inkml:trace contextRef="#ctx0" brushRef="#br0" timeOffset="7632.52">11691 1061 700 0,'0'0'171'0,"0"0"15"16,0 0-39-16,0 0-60 16,0 0-50-16,0 0-35 15,-6 1-2-15,4 30-8 16,2 10 8-16,0 5 7 16,0-2-1-16,0-2 0 15,3-3-5-15,8-9-1 16,-1-12-11-16,-3-12-31 0,7-6 22 15,10-13 13-15,6-17 7 16,7-10 0-16,1-9-21 16,-3-1-45-16,-4-1-24 15,-4 4 31-15,-7 12 39 16,-7 14 20-16,-4 10 47 16,-6 7-7-16,-3 4 25 15,0 0-17-15,0 15-48 16,3 16-20-16,0 13 20 15,0 6 18-15,0 4-18 16,-2 5 3-16,-1 2 3 16,0 2-6-16,0-3-119 15,5-11-214-15,2-15-172 0</inkml:trace>
  <inkml:trace contextRef="#ctx0" brushRef="#br0" timeOffset="8391.07">12287 1068 312 0,'0'0'329'16,"0"0"-168"-16,0 0 6 15,0 0-96-15,0 0-50 16,0 0-16-16,24 34 3 0,-15-2 6 16,0 1-1-16,-9 5-1 15,0-2 0-15,-17 3-5 16,-12-3-4-16,-8-5 1 16,2-7 0-16,7-12 6 15,11-10-9-15,6-2 2 16,3-19 16-16,7-14-5 15,1-9-5-15,4-8-9 16,24 1-1-16,11 5-6 16,3 10 1-16,-2 10-2 15,-4 12 3-15,-3 10 2 16,-3 2 3-16,-2 14-6 16,-6 15-8-16,-7 9 5 0,-10 2 9 15,-5 1 0 1,0-8 2-16,0-8 1 0,-5-11-3 15,1-7 7-15,4-7-7 16,0 0 1-16,6-15 66 16,16-13-15-16,15-11-52 15,11-4 0-15,6-1-9 16,5 1-14-16,-5 9-9 16,-9 9 32-16,-12 13 0 15,-14 8 0-15,-10 4 18 16,-3 0-9-16,0 19-9 15,-3 11 0-15,-2 7 8 16,-1 5-1-16,0 2-3 16,0 1-4-16,-4 1-13 0,-12-3-95 15,-1-8-115-15,5-12-185 16</inkml:trace>
  <inkml:trace contextRef="#ctx0" brushRef="#br0" timeOffset="9034.41">12988 1081 702 0,'0'0'219'15,"0"0"-94"-15,0 0-46 16,0 0-64-16,0 0-13 16,0 0-2-16,67 26 33 15,-35-16 7-15,-4-6-10 0,-3-4 0 16,-2 0-3-16,-8-2-14 15,-1-14 18-15,-9-5 4 16,1-2-33-16,-6-1-2 16,0 4-13-16,-19 3-8 15,-14 8 7-15,-12 8-24 16,-6 1 12-16,-1 20 25 16,3 14-8-16,7 9-2 15,10 6 6-15,13-6-5 16,16-4-36-16,3-8-6 15,25-12 35-15,16-9 16 16,10-10-1-16,14 0 2 0,9-16 0 16,0-4 22-1,1 3 17-15,-8 4-2 0,-6 8-5 16,-10 5-15-16,-11 0 0 16,-12 6-17-16,-10 16-10 15,-12 6 2-15,-6 5 4 16,-4 3-8-16,-22-3 4 15,-5-4-4-15,-2-4-19 16,5-13-13-16,7-10 27 16,10-2 17-16,8-19 4 15,3-13 27-15,5-9 4 16,23-5-8-16,16-7-21 16,11 1 7-16,3 4-13 0,-4 11 12 15,-14 13-5 1,-7 13 30-16,-9 9-2 0,-2 2-5 15,1 10-19-15,-1 13-8 16,-3 5 0-16,-7 5-3 16,-7 1 2-16,-5 1-2 15,0-1-13-15,-6-3-52 16,-8-8-58-16,-1-10-160 16,5-13-275-16</inkml:trace>
  <inkml:trace contextRef="#ctx0" brushRef="#br0" timeOffset="9287.93">13737 887 687 0,'0'0'74'0,"0"0"-74"0,0 0-17 16,0 0 17-16,103 7 12 15,-51-7 18-15,1 0 39 16,-7-17 53-16,-14-4-19 15,-11-4-13-15,-16 2 11 16,-5 0-11-16,-10 6-37 16,-16 7-30-16,-13 10-23 15,-4 3-3-15,-6 29-39 16,4 16-52-16,3 10-55 0,10 2-80 16,6 1-123-1</inkml:trace>
  <inkml:trace contextRef="#ctx0" brushRef="#br0" timeOffset="10160.39">14319 1099 492 0,'0'0'138'0,"0"0"-13"15,0 0 47-15,0 0-45 16,0 0-18-16,0 0-44 16,-23-59-28-16,-6 59-33 15,-7 12 2-15,-3 15-3 16,-3 9-3-16,8 4 2 16,6 4-2-16,8 1-1 0,16 0-3 15,4 1 4 1,18-7 0-16,19-5 3 0,12-8-3 15,8-12 0-15,8-14 0 16,9-4 0-16,0-23 1 16,-2-7 9-16,-10-2-5 15,-13-1 8-15,-14 7 5 16,-16 2-2-16,-11 6 34 16,-8 3 1-16,0 5-24 15,-23 6-22-15,-10 7-5 16,-7 1-5-16,0 6 3 15,7 13-4-15,11-1-20 16,16-3-17-16,6-2-2 16,1-5 11-16,29-6 19 0,12-2 8 15,4 0 4-15,-5 0 4 16,-12-5-4-16,-11 4 3 16,-12 1-2-16,-3 0-10 15,0 9-21-15,4 10 15 16,4 3 14-16,11 0-3 15,11-4-3-15,11-8 3 16,8-9 5-16,6-1 2 16,3-12 2-16,-1-13 4 15,-2-11 3-15,-3-11 0 16,-6-9 1-16,-1-15-2 16,-11-4-8-16,-13-3-4 15,-12 10 4-15,-12 13 17 0,0 16 40 16,-7 17 16-1,-4 13 20-15,-5 9-40 0,-11 27-53 16,-7 27-6-16,-7 25 3 16,5 20 3-16,11 9 0 15,7 14-7-15,6 5-7 16,-2-2-170-16,-5-10-151 16,-7-11-325-16</inkml:trace>
  <inkml:trace contextRef="#ctx0" brushRef="#br0" timeOffset="11534.03">5741 1584 232 0,'0'0'342'16,"0"0"-231"-16,0 0-15 16,0 0 12-16,0 0-24 15,0 0-30-15,-2 0-1 0,2 0-14 16,0 0-13-16,0 0-7 15,18 0-19-15,22 0 4 16,20 0 13-16,15 0-4 16,11 3-2-16,7 4-11 15,1 2 0-15,2 1-1 16,6 0 2-16,-2-1-4 16,10 0 6-16,5-1-5 15,7-1 2-15,7-1-5 16,5 0-3-16,3-1-2 15,-4 1-4-15,-2 0 13 16,-7 2-3-16,-7-1 3 0,-1 2-3 16,6-1 4-1,6-1 1-15,2 0 0 0,7-2-2 16,5 2 0-16,1-2-4 16,9 0 5-16,3 2 0 15,8 5 5-15,7-1-3 16,4-2-1-16,3 1-1 15,-3-3 0-15,-1 0 1 16,-4 3-1-16,-1-1 0 16,-1 1 0-16,-1 0 3 15,1-1 1-15,-2 1-4 16,-6 0-1-16,-4 0-1 16,-8-1 2-16,-2 2-2 15,1 0 2-15,1-2 0 16,3-1 6-16,5 1-6 0,0-1-3 15,0-1-2-15,2 0 10 16,-5 3-8-16,-1-1 3 16,-2 1 0-16,-3-3 2 15,-1 1 2-15,-5-5-8 16,-3 0 4-16,-1 0-2 16,-3-2 2-16,-1 1 1 15,3 0 1-15,3-2-2 16,-2 0 1-16,4 0 0 15,-2 0-2-15,0 0 2 16,3-4-4-16,0 2 4 16,-4 0-1-16,-8 2 3 0,-6 0-3 15,-11 0 0-15,-13 0 0 16,-11 0 0-16,-17 0 0 16,-6 0-3-16,-12 0 3 15,-12 0 4-15,-14-1 7 16,-13-1 5-16,-9 1 4 15,-5 1 20-15,0-2 12 16,0 2-16-16,0 0-5 16,0 0-5-16,0 0-19 15,0 0-7-15,0 0-31 16,-6 0-79-16,-23 0-155 16,-23 0-356-16</inkml:trace>
  <inkml:trace contextRef="#ctx0" brushRef="#br0" timeOffset="14658.34">5711 2988 385 0,'0'0'144'0,"0"0"-43"16,0 0 60-16,0 0-27 16,0 0-61-16,0 0-10 15,-27-40 18-15,26 40-35 16,1 0-18-16,-2 0-15 16,-1 20-13-16,-3 26-13 15,0 24 12-15,-1 22 1 0,1 17 4 16,0 15 10-1,-2 15 3-15,-2 9-1 0,1 5-7 16,-2-3-6-16,-2-11-4 16,-2-10 1-16,3-18 0 15,-1-21-16-15,2-20-61 16,-2-24-33-16,7-21-44 16,3-24-165-16</inkml:trace>
  <inkml:trace contextRef="#ctx0" brushRef="#br0" timeOffset="16105.04">5720 3134 441 0,'0'0'101'0,"0"0"-9"15,0 0 5-15,0 0-24 16,0 0 5-16,0 0-29 15,-20-11-32-15,20 11-17 16,3 0-13-16,18 0-12 16,12 0 25-16,12 7 5 15,13 1 4-15,11 0-4 16,13 0-5-16,9-2-3 16,9 0 3-16,8-1 1 15,12-1-1-15,10-1 1 16,19-2 8-16,12 0-6 15,18 1-3-15,13-2 0 16,7 0 0-16,9 0 0 16,9 3-5-16,7-3 8 0,10 3-6 15,6 0-2-15,-2 1 4 16,4 0 1-16,3 2 0 16,2-1 1-16,7 1-1 15,1-3 0-15,5 0 6 16,7-1-4-16,4-2-2 15,11 0 0-15,0 0-2 16,0 0 1-16,0 0 2 16,1 0-2-16,-4 0 5 15,-2-2-5-15,-1-1 2 16,3 0 1-16,6-1-2 16,-3-3-3-16,1 2 1 15,-1 1 4-15,-6 0-4 0,-6 3 6 16,-12 1 8-16,-7 0-11 15,-6 0 3-15,-4 0-4 16,-1 0-3-16,-1 0-1 16,3 0 5-16,4 0-1 15,4 0 0-15,5 0 0 16,-4 0 0-16,1 0 3 16,0 0 0-16,2 0-1 15,2-3 0-15,-1-2 7 16,2 0-9-16,2-4-1 15,5-1 0-15,0-1 1 16,3 0 4-16,0 1 2 0,0-1-5 16,1-1 7-16,-2 1-8 15,7 2 0-15,0-2 4 16,3 2-4-16,7 2 0 16,-4 2 4-16,2 0-2 15,2 0-1-15,5 2 2 16,2 1-3-16,5 2 5 15,-1 0-1-15,-3 0-7 16,1 0 5-16,-4 8-2 16,-2 2 12-16,1 2-6 15,2 0-1-15,-4-1-5 16,0-1 2-16,-8 0-4 16,-4 3 4-16,-8-1-2 0,-5 2 0 15,-9-1 3-15,-8 1-1 16,-7-2-2-16,-15-1-6 15,-17-1 4-15,-11-2 4 16,-16 2-1-16,-14-3 4 16,-4 1-5-16,-13-1 1 15,-7 0-1-15,-4 0 7 16,-11-2-6-16,-16 1-1 16,-19-3 3-16,-24 0-1 15,-21-1-2-15,-17 0 20 16,-15-2 18-16,-8 1-6 15,-2-1-17-15,-2 0 9 16,0 0-19-16,0 0-4 16,0 0 4-16,0 0 4 0,0 0 5 15,0 0 10-15,0 1-7 16,0 1-11-16,0 4-6 16,0 4-4-16,0 7 3 15,-8 9 2-15,1 8 3 16,-2 10-2-16,-4 12-1 15,-3 14 3-15,-4 14-3 16,-9 13-1-16,-7 12 9 16,-6 9 6-16,-7 14-7 15,-3 11 4-15,3 9-10 16,0 8 7-16,5 1-2 0,4-4-6 16,3-15 9-1,1-19-8-15,-1-20 1 0,1-19 2 16,5-20-5-1,5-15 0-15,7-14-19 0,6-12-112 16,5-16-130-16,2-7-272 16</inkml:trace>
  <inkml:trace contextRef="#ctx0" brushRef="#br0" timeOffset="19246.21">5490 4609 232 0,'0'0'207'15,"0"0"-95"-15,0 0 7 16,0 0-1-16,0 0-24 16,0 0-6-16,0-44-28 15,0 44-22-15,0 0 13 16,0 0-17-16,0 0-30 15,-3 14-4-15,-3 20-31 16,-4 21 31-16,-7 18 14 16,-5 10 12-16,1 4-16 0,-4 0-1 15,5-3-7-15,-2-3 4 16,1-6-3-16,3-8-2 16,-1-6 0-16,-3-10-1 15,0-4 0-15,-1-8-2 16,2-7 1-16,7-10 1 15,7-11-1-15,3-8-11 16,4-3-21-16,0 0 33 16,0 0 1-16,0 0 11 15,0 0-2-15,0 0 3 16,0 0-3-16,0 0-10 16,0 0 0-16,11 0 0 15,9 0-8-15,14-1-1 0,9 1 4 16,14 0 5-1,10 0 1-15,12 0-1 0,12 0 1 16,3 0-1-16,6 4 0 16,2 3-2-16,3 1 1 15,3 1 1-15,10 0 3 16,4 1-2-16,9 2 1 16,8 0-2-16,16 1 5 15,12-1-3-15,15 1-2 16,14-2-1-16,8-1 1 15,12 0 2-15,12 1-2 16,8 1 1-16,11 1-1 0,4-1-2 16,9 1 2-16,7 1 2 15,9 0 0-15,3 0-4 16,-1-2 6-16,1 5-8 16,-1 1 11-16,1 0-2 15,3 2-5-15,-1-1 0 16,1-2 8-16,9 0 6 15,-1 0-14-15,0 1 7 16,3-1 8-16,1-2-8 16,1 3 4-16,-1-4-10 15,4 1 1-15,-1-1 2 16,0 0 1-16,-2 0-5 16,-5 0 2-16,-7-2 0 15,-1 0-2-15,-5-3 7 0,-2-2-7 16,4-2 2-16,0-2 1 15,-2 2 8-15,3-5-7 16,-5 2-2-16,-5 0-1 16,-1-2 12-16,-4 1-8 15,-4 2 1-15,-4 1-3 16,-7-2 5-16,2 3-6 16,-7-2-4-16,-4 0 6 15,-5-2-4-15,-6 1 4 16,-5-2-2-16,-3 0-4 15,-6 0 2-15,-7 0 0 16,-6-3 3-16,-9 0-2 16,-7 2 0-16,-5-3-1 0,1 1-1 15,-7-3 1 1,4 2 0-16,-4 0 2 0,5-2 0 16,1-1-2-16,3-2-2 15,0 0 2-15,-6 4 0 16,-4 0 3-16,-7 4-3 15,2 1 1-15,-1 0 0 16,3 0-1-16,3 0-1 16,-3 0-1-16,4 0-1 15,-7 3 1-15,2-1 2 16,-3-2 8-16,-10 0-8 16,-1 0 0-16,-9 0 0 15,-5 0-6-15,-1 0 5 0,-4 0 1 16,-2 0 6-1,4 0-3-15,-7-4 3 0,-3 0-5 16,-7-2 0-16,-12-1-1 16,-4-2 0-16,-2-2-1 15,-3 7 1-15,-3-2 0 16,-3 2 3-16,-10 4-3 16,-10-3 4-16,-7 3-7 15,-5-2 4-15,1 0-1 16,-3-3 2-16,-3 2 1 15,-7-4-3-15,-8 2 0 16,-7 0-2-16,-5 1 2 0,-3 1 4 16,0 1-3-1,4 0 0-15,3 1-1 0,5 1 0 16,1 0 0-16,2 0 0 16,-3 0 1-16,-4 0-1 15,-3 0-4-15,-1 0 3 16,-2 0 2-16,7 0-2 15,5 1 1-15,6 6 0 16,3 0 5-16,-1 0-5 16,-3 0 0-16,-9-2-2 15,-6-2 2-15,-10-3 2 16,-7 1-2-16,-6-1 1 16,-7 0-1-16,0 0 1 15,-3 0 2-15,0 0-3 0,3 0 1 16,3 0-2-16,2 1 0 15,3 1-1-15,1-2 1 16,6 3 1-16,2 1 0 16,7-1 0-16,5 3-1 15,-1-2 1-15,2 3 0 16,-3-2 0-16,-8 0-6 16,1-3 7-16,-6 1-1 15,-3-1 0-15,1-1 0 16,-2 2 0-16,3-1 1 15,0 0 0-15,-2-2-2 16,0 1 3-16,-2-1-1 16,1 0 0-16,1 0-1 0,5 0 7 15,3 0-7-15,5 1 0 16,4 3 0-16,1 0 0 16,-4-2 0-16,-7 1 0 15,-6-1-1-15,-4-1 1 16,0 1 2-16,0-1-2 15,1-1 0-15,1 2 0 16,-1-2 1-16,-3 0-1 16,-2 0 2-16,-2 0 0 15,-1 0-1-15,3 0-1 16,0 0 0-16,3 0 0 16,-2 0-1-16,-1 0 1 15,-4 0 0-15,-1 0 1 0,-2 0 0 16,0 0 2-16,0 0 5 15,0 0 10-15,0 0 4 16,0 0-9-16,0 0-2 16,0 0 0-16,0 0 8 15,3-14 15-15,4-8-16 16,-1-9 2-16,-1-8-15 16,1-11-3-16,-2-14 1 15,3-13 3-15,2-10-6 16,4-8 1-16,4-1-1 15,6 6-7-15,3 5-21 16,3 12-61-16,5 3-72 0,-8 12-153 16,-13 13-98-16</inkml:trace>
  <inkml:trace contextRef="#ctx0" brushRef="#br0" timeOffset="22425.8">5683 4429 385 0,'0'0'130'0,"0"0"-63"0,0 0-5 16,0 0 5-16,0 0-24 16,0 0 3-16,0 0-12 15,-2 0 6-15,2 0-11 16,0 0-16-16,0 0-4 16,0 0-9-16,9 0-6 15,12 3 6-15,16-1 23 16,11-2 10-16,13 0 1 15,12 0-16-15,14 0-17 16,5 0 0-16,4-5 4 0,-5 3 3 16,-5 0-2-16,-7 2-4 15,-6 0-1-15,-4 0-2 16,-2 0 1-16,5 0 0 16,3 0 1-16,6 3 2 15,7 1-3-15,9-2 0 16,9 3-4-16,13-3 4 15,10-1 1-15,5 2-1 16,5-2 0-16,11 3 3 16,10 4-2-16,5-2-1 15,9 3 12-15,3 2-12 16,2 1 0-16,3-1 2 16,6 3 0-16,6-1-2 0,3-2 1 15,7 0-2-15,0 0 1 16,-5 1-1-16,-3 2 1 15,-3 3 0-15,1-2 4 16,0 2-3-16,-3-2-1 16,-5-1 1-16,-4 3-6 15,0 0 5-15,2-2 0 16,-2-1 0-16,1-2-4 16,-5 3 1-16,-7-1 0 15,-5 3 3-15,-8-2 0 16,1-1-3-16,-2 1 3 15,1-6 8-15,2 1-8 16,-4-2 0-16,1-1 0 16,-4 1-2-16,-4 0 2 0,4 1 0 15,-3-1 1-15,1 2-2 16,-2-4 1-16,-1 0 0 16,-2-1 0-16,-1-1-5 15,-4 1 8-15,-2-2-5 16,4 0 2-16,-4-1-4 15,6-2 4-15,-1 2 0 16,-1-2-2-16,0 2 2 16,1 1 2-16,-2 0-2 15,-2-1 0-15,6 0-2 16,-1-1 0-16,5-1 1 16,4 0-13-16,-2 0 12 15,3 0 1-15,2 2 1 0,-3 0 0 16,5 1 0-16,-1-2-2 15,5 0 0-15,4 1 1 16,-4-1 2-16,5 1-2 16,-5 1 3-16,4 2-1 15,3-3 7-15,3 1-8 16,6-3-1-16,3 0-1 16,3 0 2-16,0 3 7 15,0 1-5-15,-2 0-2 16,-4 1 4-16,0-1-3 15,-7 0 1-15,1 0 0 16,-5 1 2-16,-4-2-3 0,5 1 4 16,-5-1 6-16,4-1-11 15,-2 0-3-15,-6-1 3 16,0 1 7-16,-7 1 9 16,-3 0-14-16,2-2 2 15,-2-1 9-15,5 0-10 16,-2 0-3-16,-6 0 0 15,1-6 0-15,-5 0-1 16,-6 0 7-16,-1 0-4 16,-2 1 6-16,-3-3-8 15,3 2 2-15,-4-2-2 16,1-1 0-16,2 2 0 16,1 1 3-16,-4-1-3 0,-3 2 0 15,1 0 2-15,-4-1-2 16,-3 1 0-16,0 2-2 15,-2-2 2-15,-1 1-1 16,1-1 3-16,-3-1-3 16,-2 0 1-16,-5-1-2 15,-4 1 2-15,0 1 2 16,-2 2 0-16,-5-1-2 16,-2 2 0-16,-5-3 0 15,3 2-3-15,6-1 3 16,4-1 0-16,4 3 0 15,-1-1 6-15,-4 1-6 16,-5 2 1-16,-1 0-1 16,-3 0 0-16,5 0 5 0,-2 0-5 15,-2 0-2-15,-4 0 1 16,-9 2 1-16,-9 3 1 16,-9-2-1-16,-13 0 0 15,-11-3 1-15,-13 2 0 16,-7-2 0-16,-10 0-1 15,-1 0 3-15,0 0 2 16,1 0 5-16,7 0 0 16,3 0-3-16,5 0-3 15,3 0-3-15,5 0 3 16,2 0-4-16,-3 0 1 0,-5 2 0 16,-2 0 0-1,2 0 6-15,0 3-1 16,1 0-1-16,2 1 0 0,1 1-4 15,0-2-1-15,4 3 0 16,-5-2 0-16,-2-1 0 16,-4-2 0-16,1 0 6 15,3-2 2-15,5 1 1 16,5 1 1-16,4 2-3 16,2-2-4-16,-2 0-3 15,-3 0 5-15,-2-3-5 16,-6 2 0-16,0-1-1 15,-2 3 1-15,-1-1 11 16,3-1-10-16,1 3-1 0,1 0 2 16,-1 0-7-16,0 0 10 15,2-1-10-15,-2-1 11 16,-4 2-5-16,-4-3 1 16,-9-1-2-16,-1 1 5 15,-1-1-4-15,7 2 3 16,10 2-4-16,11 1 0 15,6 3 2-15,0 1-2 16,-10-4 3-16,-10-1-3 16,-13-2 0-16,-9-3 0 15,-5 0 1-15,0 0 1 16,0 0-2-16,-14 0-17 16,-26 3-57-16,-21-2-138 0,-18-1-160 15</inkml:trace>
  <inkml:trace contextRef="#ctx0" brushRef="#br0" timeOffset="23801.96">8367 3106 459 0,'0'0'154'0,"0"0"-112"15,0 0 4-15,0 0-32 16,0 0-14-16,0 0-6 16,-7 24-3-16,-5 8 6 15,-2 13 3-15,-5 11 10 0,-5 12 7 16,-2 11 5-1,-7 11-15-15,-3 11 13 0,-3 2 2 16,-1 1-8 0,3-3-6-16,4 0 4 0,3-1-5 15,3 3 4-15,0 3-10 16,-1 4 11-16,-2 6 1 16,-1 5 49-16,1 4-26 15,0 4-13-15,4 2 1 16,4-3 2-16,0-3-20 15,7-6 0-15,-3-8-6 16,3-11 8-16,-1-8-8 0,-2-7 4 16,6-12-3-1,0-11 5-15,3-11-6 0,3-15 0 16,6-14 0-16,0-10-3 16,0-9-66-16,0-3-151 15,16-28 23-15</inkml:trace>
  <inkml:trace contextRef="#ctx0" brushRef="#br0" timeOffset="24528.98">11276 3120 485 0,'0'0'123'15,"0"0"-114"-15,0 0-9 0,0 0 0 16,-6 85 24-16,3-34 31 15,-6 14-6-15,1 6-2 16,-6 13 9-16,-3 17-1 16,-4 7-16-16,-1 12 15 15,-2 8-25-15,0-2-4 16,-3 7-8-16,-1 5 6 16,0-1 6-16,1 12-5 15,3 1-3-15,2 6-10 16,1-3-5-16,-2-8-3 15,1-10-3-15,1-8 0 16,2-9 5-16,1-9-5 0,4-7 1 16,1-19-1-1,7-16-1-15,6-19-19 0,0-23-37 16,21-25-98-16,12-27-178 16</inkml:trace>
  <inkml:trace contextRef="#ctx0" brushRef="#br0" timeOffset="25203.89">13291 2897 387 0,'0'0'119'0,"0"0"-103"16,0 0-11-16,-5 100 47 16,-8-37 7-16,0 11 11 15,-4 8-20-15,-1 8 8 16,4 9-19-16,-2 9-19 16,3 7-3-16,0 3-7 15,-2 5 13-15,0 0 33 0,-4 2 2 16,0 1-41-1,2 2 12-15,5 1-8 0,5 9 15 16,5 4-13-16,2 6 0 16,0 11-6-16,-3-6 3 15,-5-4-15-15,-1-7 1 16,-7-14 1-16,1-5-7 16,-4-11 1-16,1-16-2 15,4-16-3-15,2-21-23 16,5-14-99-16,1-23-103 0,5-22-259 15</inkml:trace>
  <inkml:trace contextRef="#ctx0" brushRef="#br0" timeOffset="25873.93">16085 3071 301 0,'0'0'191'0,"0"0"-117"16,0 0-63-16,0 0-9 0,0 0-1 15,7 100 67-15,-7-30 37 16,0 13-65-16,-1 18-6 16,-13 14-10-16,-4 7-7 15,-1 10-2-15,3 5 49 16,1 2-19-16,3 3-11 15,0 7-10-15,-2 10 6 16,2 6-10-16,-1 0-1 16,0 5-10-16,-5-6 9 15,1-10 11-15,0-5-26 16,1-10 2-16,2-3 4 16,2-12-5-16,-2-10-3 15,7-18-1-15,2-21 0 0,5-17-1 16,0-19-3-1,3-12-2-15,6-15-17 0,0-6-29 16,-1-6-29-16,-1-4-46 16,-1-20-44-16,1-12-185 15</inkml:trace>
  <inkml:trace contextRef="#ctx0" brushRef="#br0" timeOffset="26494.1">18817 3013 294 0,'0'0'198'0,"0"0"-170"16,0 0-20-16,-17 77 39 15,-2-21-9-15,3 15 20 16,1 16-17-16,-3 15-22 16,2 17 3-16,-7 13 9 15,-3 9-22-15,-1 7 10 16,-1 2 28-16,1 4 6 15,7 1 2-15,5 10-17 16,5-6 19-16,5 1-3 16,4 7-20-16,-3-7-7 0,1 2-13 15,-3-3-1 1,-7 0-6-16,-4-2-3 0,-4-10-2 16,3-6 1-16,-3-24-3 15,6-20-4-15,5-22-20 16,4-21 3-16,6-18 15 15,0-7-10-15,0-7 0 16,0-6-27-16,0-13-72 16,6-3-150-16,7-23-32 15</inkml:trace>
  <inkml:trace contextRef="#ctx0" brushRef="#br0" timeOffset="27154.66">21090 3347 369 0,'0'0'22'0,"0"0"-17"16,0 0 5-16,0 0 36 15,0 0 53-15,0 0-26 16,39-13-10-16,-39 13-44 16,0 13-8-16,0 12-10 0,0 15 26 15,0 15-16-15,-6 15-7 16,-1 14 20-16,-3 15 5 15,1 5-7-15,-2 7 16 16,1 8 4-16,1 4 3 16,-2 3 4-16,1 5-19 15,-2 7-3-15,-4 6-4 16,-1 7 2-16,-4 7 11 16,-1 2-12-16,-1 4-6 15,-4 0 5-15,-2 2-14 16,-4-4 1-16,1-17 11 15,6-15-18-15,-1-29-1 16,8-22 0-16,5-20-4 16,5-19-1-16,2-18-1 0,7-11-61 15,-3-11-34-15,3 0 44 16,0-15-50-16,0-17-343 16</inkml:trace>
  <inkml:trace contextRef="#ctx0" brushRef="#br0" timeOffset="27782.95">23519 3064 356 0,'0'0'91'0,"0"0"8"0,0 0-57 16,0 0 25-16,0 0-23 16,0 0-31-16,0-14 0 15,0 20-12-15,0 22-1 16,0 15 0-16,-10 18 14 15,-2 19 25-15,-2 16-12 16,-4 20-5-16,-1 9 3 16,-2 12-14-16,-2 4 24 15,-3-1 27-15,-1 4-25 16,0 2 3-16,2 7 8 16,2 9-13-16,1-1-2 0,1 3-6 15,0-1-10-15,-3-8 12 16,2-2-14-16,-3-9-6 15,-4-10 4-15,3-11-5 16,1-14 4-16,0-18-9 16,4-20-1-16,6-21-2 15,3-13-32-15,9-16-79 16,3-12-139-16,0-9-44 16,11-9-3-16</inkml:trace>
  <inkml:trace contextRef="#ctx0" brushRef="#br0" timeOffset="28466.12">25782 3224 404 0,'0'0'94'16,"0"0"-26"-16,0 0-40 16,0 0-19-16,0 0 5 15,0 0 5-15,-2-8 19 16,2 8 15-16,0 0-3 0,-1 0-1 15,-2 0-47 1,-3 18-2-16,-9 16-16 0,-3 19 16 16,-6 18 10-16,-3 18 6 15,3 15-3-15,2 13 10 16,1 8 0-16,0 4-14 16,0 10 17-16,-3 10 4 15,1 12 24-15,0 16 0 16,2 2-11-16,2-1-14 15,1-1 1-15,0-13-7 16,-1-2-10-16,-3-2-2 16,-4-4-9-16,-3-11 4 15,0-14-3-15,-3-24-1 16,5-24 10-16,5-12-5 16,2-13-3-16,4-9-4 0,2-12 3 15,6-14-3-15,4-9-21 16,2-7-87-16,2-7-51 15,5-12-35-15,21-26-77 16</inkml:trace>
  <inkml:trace contextRef="#ctx0" brushRef="#br0" timeOffset="29075.92">28387 3498 435 0,'0'0'18'0,"0"0"58"0,0 0-26 16,0 0-20-16,0 0-7 15,0 0-5-15,0-6-10 16,0 14-1-16,0 9-6 16,0 12 22-16,-10 13 19 15,-9 13 8-15,-8 15 30 16,-6 14-23-16,-4 14-5 16,-4 10-10-16,-2 12-17 15,3 7-4-15,1 11-20 16,-1 19 23-16,3 13-9 15,-2 11 14-15,-1 2-24 16,1-3 3-16,1-8 2 0,7-7 11 16,1-7-12-16,6-21 6 15,6-19-11-15,4-26 0 16,4-22-4-16,4-20 0 16,1-14 0-16,3-16-39 15,1-10-54-15,1-10-52 16,0-4 24-16,10-21-76 15</inkml:trace>
  <inkml:trace contextRef="#ctx0" brushRef="#br0" timeOffset="31831.78">6400 4971 118 0,'0'0'82'0,"0"0"-27"16,0 0 17-16,0 0-10 16,0 0 17-16,0 0 5 15,0 0-22-15,-5 0-10 0,5 0-6 16,0 0 5-16,-1 0 7 15,1 0 2-15,0 0 2 16,0 0-12-16,0 0-19 16,-2 0-12-16,2 0-6 15,0 0-13-15,0 0 6 16,0 0-6-16,0 0 2 16,0 0-1-16,0 0-1 15,0 0 0-15,-1 0-1 16,1 0 1-16,0 0-2 15,0 0 4-15,0 0 0 16,0 0 1-16,0 0 0 0,0 0 1 16,0 0 6-16,0 0-1 15,0 0 1-15,0 0 1 16,0 0-2-16,0 0 3 16,0 0 2-16,0 0 0 15,0 0-5-15,0 0-6 16,0 0 6-16,0 0-9 15,0 0 0-15,0 0-2 16,0 0 1-16,0 0-7 16,0 0 8-16,0 0 0 15,0 0 1-15,0 0-1 16,0 0 1-16,0 0-5 16,0 0 1-16,0 0-4 15,3-4-1-15,4-4 8 0,4-6 27 16,8-1-12-16,-4-7-4 15,3 0 0-15,-4 0-5 16,-3 2-2-16,-3 0 0 16,1 2-1-16,-2 4 15 15,-4 2 1-15,-1 6 7 16,-1 1 1-16,-1 2-7 16,0 3 9-16,0 0-8 15,0 0-10-15,0 0 4 16,0 0-15-16,0 0-10 15,0 22-16-15,-1 14-12 16,-8 11 38-16,0 10 7 16,1-1-7-16,1-1 4 0,-2 1 1 15,3 1-4-15,2-2 1 16,-4-3-2-16,2-4-5 16,-1-6-11-16,-2-8-70 15,0-10-3-15,0-8 19 16,0-10 33-16,-3-4 33 15,-3-2 4-15,0 0 28 16,0 0 5-16,6 0 55 16,5 0 3-16,2-2 0 15,2 2-23-15,0 0-49 16,0-1-19-16,17-3-25 16,24-1-42-16,22-5 45 15,15-2 8-15,11 1-53 0,7 0-121 16,0-1-147-1,-9-2-215-15</inkml:trace>
  <inkml:trace contextRef="#ctx0" brushRef="#br0" timeOffset="32801">8376 4945 440 0,'0'0'173'0,"0"0"-40"16,0 0 30-16,0 0-51 16,0 0-19-16,0 0-7 15,0-3-25-15,3 1-16 16,12-5-11-16,8-7-9 15,13-6-7-15,11-8-7 16,1-5-3-16,-5 0-8 16,-7-4 2-16,-6 1 5 15,-11 6-1-15,-4 6-2 16,-8 6 20-16,-4 9-10 16,-3 3 9-16,0 3 4 15,0 3-9-15,0 0-18 0,0 0-3 16,0 7-9-16,0 20-39 15,0 15 20-15,0 15 31 16,0 6 5-16,0 1-2 16,0-4-1-16,0 3-2 15,0-4 1-15,-1-2-3 16,-9-2-4-16,-1-9-51 16,-4-8-15-16,-1-11-4 15,-2-12-7-15,0-6 24 16,-1-9 48-16,-2 0 11 15,1 0 32-15,1-7 32 16,10 1 38-16,3 4-3 0,6-1-32 16,0 3-32-1,0-2-35-15,18-2-12 0,31-3-28 16,24 1 12-16,24-2-15 16,12 1-41-16,0 2-81 15,-14 2-201-15</inkml:trace>
  <inkml:trace contextRef="#ctx0" brushRef="#br0" timeOffset="36889.11">13686 5649 656 0,'0'0'156'0,"0"0"6"16,0 0-65-16,0 0-32 15,0 0-40-15,0 0-25 16,57-28 0-16,4 24 0 15,11 2 0-15,7 0-5 16,-5-2-51-16,-2-2-35 16,-7-2-57-16,-10-3-4 0,-8-3-15 15,-10-4-79-15</inkml:trace>
  <inkml:trace contextRef="#ctx0" brushRef="#br0" timeOffset="37136.96">14474 5373 371 0,'0'0'154'0,"0"0"-19"15,0 0 0-15,0 0 19 16,0 0-53-16,0 0-29 16,0-23-50-16,0 34-22 15,0 20-24-15,0 15 24 0,-10 12 12 16,-5 5 12-16,-3 2-9 15,1-2-6-15,2-1-5 16,2-5-4-16,5-4-1 16,4-9-28-16,4-11-106 15,0-15-111-15,3-16-46 16</inkml:trace>
  <inkml:trace contextRef="#ctx0" brushRef="#br0" timeOffset="38224.41">11735 5125 565 0,'0'0'145'16,"0"0"-90"-16,0 0-25 15,0 0 4-15,0 0-10 16,0 0-12-16,72-57-11 16,-23 28 2-16,-1-4-2 15,-9 2 1-15,-11 6 1 16,-13 5 2-16,-11 9 7 15,-1 5 22-15,-3 2 12 16,0 4 2-16,0 0-24 0,0 0-24 16,0 21-6-16,0 11-16 15,0 18 22-15,0 8 0 16,0 7 1-16,-6 3 1 16,-4-2 3-16,-8-1-4 15,-4-4 1-15,-8-3-1 16,0-10-1-16,-3-4-18 15,2-15-66-15,9-8-6 16,4-13 42-16,3-8 25 16,3 0 23-16,-3 0 24 15,6-7 103-15,3 0-8 16,4 3 10-16,2 1-60 16,0 2-44-16,14-1-25 15,29-1-5-15,27 1 3 16,18 2 2-16,14 0-35 0,5 0-65 15,2 0-67-15,1 0-110 16,-8 0-364-16</inkml:trace>
  <inkml:trace contextRef="#ctx0" brushRef="#br0" timeOffset="40003.18">17388 5359 378 0,'0'0'184'0,"0"0"-34"0,0 0 34 16,0 0-40-16,0 0-57 16,0 0-59-16,0-13-28 15,-6 45-8-15,-5 19 8 16,-1 15 19-16,-3 6-2 0,0 5 6 16,-3 5-21-1,-2 3-2-15,0-4-3 0,-1-7-118 16,3-20-227-16</inkml:trace>
  <inkml:trace contextRef="#ctx0" brushRef="#br0" timeOffset="40647.03">18706 5847 596 0,'0'0'189'15,"0"0"22"-15,0 0-79 0,0 0-72 16,0 0-45 0,0 0-12-16,158-25 2 0,-53 22-5 15,6 2-55-15,-5-1-182 16,-18-8-81-16</inkml:trace>
  <inkml:trace contextRef="#ctx0" brushRef="#br0" timeOffset="41617.06">16787 5604 507 0,'0'0'65'15,"0"0"21"-15,0 0-44 0,0 0-19 16,107-16 3-1,-35 10-7-15,5 0 9 0,-2 1-28 16,2 4-4-16,-1-5-159 16,-8-4-155-16</inkml:trace>
  <inkml:trace contextRef="#ctx0" brushRef="#br0" timeOffset="42658.18">19557 5503 286 0,'0'0'101'15,"0"0"26"-15,0 0-12 16,0 0 12-16,0 0-22 15,0 0-37-15,-45-16-28 16,45 16-22-16,0 0-11 16,0 0-3-16,0 0 1 15,0-3-4-15,19-2 4 16,16-4 11-16,13-6-8 16,9-4-8-16,-1-3-77 15,-5 0-18-15,-12 5 54 0,-14 0-1 16,-10 3 39-1,-10 2 3-15,-5 2 5 0,0 4 11 16,0 1-3-16,0 2 15 16,0 3 29-16,0 0-8 15,0 0-49-15,0 0-1 16,0 10-14-16,-2 13 14 16,-4 9 1-16,-3 6 35 15,-3 6 16-15,2 4-13 16,1 1-1-16,-1-1-9 15,2 1-17-15,0-2-3 16,-1 3-4-16,1-4-3 0,-1-5-1 16,-4-3 0-1,0-12 0-15,-2-8-16 0,-4-5-4 16,-5-7-2-16,-4-4 10 16,-7-2 12-16,-3 0 2 15,0 0-1-15,7-5 10 16,10-1 8-16,12 1 52 15,7 5 4-15,2 0-30 16,10 0-45-16,35 0 0 16,29 11-2-16,26 0-3 15,12-3-1-15,-6 0-57 16,-11-3-140-16,-20-5-86 16,-23 0-115-16</inkml:trace>
  <inkml:trace contextRef="#ctx0" brushRef="#br0" timeOffset="45592.06">22529 5603 538 0,'0'0'107'0,"0"0"101"16,0 0-64-1,0 0-81-15,0 0 53 0,0 0-85 16,0 0-31-16,-5 10-20 16,-7 36 9-16,-9 21 11 15,-4 11 1-15,-5 4-1 16,0 5-4-16,-1-7-91 15,4-13-167-15,13-19-223 16</inkml:trace>
  <inkml:trace contextRef="#ctx0" brushRef="#br0" timeOffset="46019.16">24320 5586 49 0,'0'0'540'15,"0"0"-404"-15,0 0 32 16,0 0-71-16,0 0-67 15,0 0-30-15,-42 41-1 16,15 15 1-16,-1 15 2 16,1 11 2-16,5 6-4 15,5-1-66-15,11-11-175 16,6-15-195-16</inkml:trace>
  <inkml:trace contextRef="#ctx0" brushRef="#br0" timeOffset="47075.47">26885 5639 105 0,'0'0'147'0,"0"0"-107"0,0 0 5 16,0 0-4-16,0 0 3 16,0 0 9-16,-7-10 4 15,7 10-6-15,-3 0-26 16,3-2-20-16,0 1-1 15,-1 1 6-15,1-2-2 16,0 2-4-16,0 0 12 16,0 0 4-16,0 0 9 0,0 0-9 15,-2 0 2-15,2-1 3 16,0-1-16-16,0 2 3 16,0 0 1-16,0 0 15 15,0 0-17-15,0 0-8 16,0 0 6-16,0 0-4 15,0 0 18-15,0 0 1 16,0 0 5-16,0 0-6 16,0 0-3-16,0 0-11 15,0 0-9-15,0 0 3 16,0 0-1-16,0 0-1 16,0 0 0-16,0 0-1 0,0 0-2 15,0 0 2-15,0 0 0 16,0 0 1-16,0 0-1 15,0 0 0-15,0 0-6 16,0-1 7-16,0 1-6 16,0-3-2-16,0 1-22 15,0-3-15-15,0-1 38 16,0-3-1-16,0-2 6 16,0-2-12-16,0-1 13 15,0-1 11-15,0 1-4 16,0 2 4-16,0 2 13 15,0 2 2-15,0 4 26 16,-1 1 6-16,-1 3-12 0,2 0-3 16,-3 0-33-1,-6 9-10-15,-9 21-22 0,-7 14 22 16,-5 14 0-16,-1 7 0 16,-1 8 8-1,1 2-6-15,4 0-4 0,6-3-23 16,8-5-152-16,13-13-146 15</inkml:trace>
  <inkml:trace contextRef="#ctx0" brushRef="#br0" timeOffset="47763.57">28311 5785 459 0,'0'0'138'16,"0"0"26"-16,0 0-12 16,0 0-5-16,0 0-65 15,0 0-29-15,-8-53-48 16,24 53-5-16,26 0-33 15,22 4 8-15,19 6 16 16,10-3-49-16,1-5-30 0,-8-2-18 16,-8 0-19-16,-17-14-23 15,-18-10-104 1</inkml:trace>
  <inkml:trace contextRef="#ctx0" brushRef="#br0" timeOffset="47980.13">29045 5386 439 0,'0'0'172'15,"0"0"-31"-15,0 0-23 16,0 0-24-16,0 0-81 16,0 0-13-16,-15 58 0 0,-1 1 9 15,-3 9 25 1,0 15 1-16,0 4-29 0,-2 4-6 15,-7-6-32-15,-2-14-221 16,-6-16-336-16</inkml:trace>
  <inkml:trace contextRef="#ctx0" brushRef="#br0" timeOffset="51151.07">3724 7363 154 0,'0'0'426'16,"0"0"-348"-16,0 0-13 16,0 0 64-16,0 0-6 15,0 0-58-15,0 0-7 16,6 0 0-16,-6 0-5 0,0 0-19 15,3-10-2 1,-3-3-19-16,0-2-8 0,3 1-4 16,-3 5 2-16,0-1-2 15,0 4-2-15,0 2-2 16,-12 0-16-16,-7 3-4 16,-8 1 9-16,-6 0 3 15,-4 8-14-15,1 11 8 16,3 1-5-16,9 1 1 15,5 3 6-15,11 1-15 16,7 3 1-16,1 3-2 16,3 2-17-16,18 2 12 15,7 2 12-15,5 0 6 16,1-3-22-16,2-1 17 16,-6-4-9-16,-11-2 20 0,-8-8-7 15,-10-7-10-15,-1-3 15 16,-4-6 14-16,-20-3 86 15,-12 0 71-15,-10 0-58 16,-8-3-19-16,-1-6-28 16,6 2-41-16,7 3-11 15,12 1-18-15,9 3-85 16,12 0-190-16,9-6-80 16</inkml:trace>
  <inkml:trace contextRef="#ctx0" brushRef="#br0" timeOffset="51435.08">3967 7230 662 0,'0'0'74'15,"0"0"79"-15,0 0-39 16,0 0-104-16,0 0-10 16,0 0-27-16,9 109 27 15,3-51 0-15,0 1 1 16,-3-3 2-16,-1-3 2 0,-8 0-5 16,0-5-57-16,-2-6-166 15,-16-8-59-15</inkml:trace>
  <inkml:trace contextRef="#ctx0" brushRef="#br0" timeOffset="52117.25">3881 7628 408 0,'0'0'318'0,"0"0"-222"15,0 0-25-15,0 0-53 16,0 0-13-16,122-49-2 15,-61 37-2-15,-1-2 3 16,-8 0-3-16,-10-1 0 0,-12-1-1 16,-17 0-5-16,-11 2 5 15,-2 0-1-15,-12 4-25 16,-14 3 22-16,-5 7 4 16,0 0 26-16,-1 11-25 15,1 15 13-15,4 9-13 16,9 4-1-16,5 2-6 15,13 0 0-15,1-2-101 16,29-11-27-16,13-11-21 16,11-14 50-16,6-3 25 15,3-9-18-15,-7-13-30 0,-8-3 128 16,-17 0 106-16,-7 2 46 16,-12 3-51-1,-6 6 30-15,-6 4 2 0,0 7 34 16,0 3-46-16,0 0-64 15,0 0-57-15,0 10-21 16,0 15-17-16,0 13 38 16,-3 11 5-16,-5 7 3 15,-2 4-6-15,-5 8-1 16,-4 2-2-16,1-4-4 16,-3-6-66-16,7-12-34 15,3-14 12-15,5-17-11 0,4-16 12 16,2-2 92-1,0-28 12-15,0-15 50 0,0-6 41 16,0-8 50-16,0-6-44 16,0-7-16-16,0-5-27 15,15-3-51-15,9 2 12 16,9 10-27-16,4 12 3 16,-3 18-6-16,-4 16 0 15,-5 17-1-15,-8 4-1 16,-1 12-36-16,-7 20-15 15,-9 8 9-15,0 10 22 16,-28 6-5-16,-8-1-20 16,-3-4-146-16,4-10-106 15</inkml:trace>
  <inkml:trace contextRef="#ctx0" brushRef="#br0" timeOffset="52670.2">4814 7636 625 0,'0'0'162'0,"0"0"-12"16,0 0-66-16,0 0-51 16,0 0-17-16,0 0-16 15,5-4-10-15,16-1 10 16,10-7 53-16,5-7-1 16,-2-1-34-16,-4-6-11 15,-9 3-1-15,-5 0 1 16,-8 6 7-16,-8 4-6 15,0 5-2-15,0 6 0 16,0 2 5-16,0 0 7 16,0 2-18-16,0 22-14 15,0 11-4-15,0 13 18 0,0 4 1 16,-3 1-1 0,1-2 0-16,-2-1 0 0,-5-2-1 15,-6-3-13-15,-3-6-84 16,-6-8 23-16,-1-15 5 15,-2-9 57-15,3-7 13 16,-1 0 131-16,2 0 17 16,4-5-25-16,10 2-39 15,9 2-32-15,0 1-52 16,20 0-1-16,38 0-124 16,33 0 43-16,19 0-111 15,-1-11-327-15</inkml:trace>
  <inkml:trace contextRef="#ctx0" brushRef="#br0" timeOffset="54207.12">3388 3659 440 0,'0'0'107'16,"0"0"4"-16,0 0 10 16,0 0-16-16,0 0 5 15,0 0-50-15,-19-61-2 16,19 59 10-16,0 2-16 15,0 0-23-15,0 8-29 0,0 23-13 16,0 15-1-16,0 14 13 16,0 1 2-16,0 0 3 15,2-6-3-15,7-6 0 16,1-6-1-16,-1-11-3 16,-3-12-20-16,0-11-11 15,1-6-9-15,-2-3 8 16,4-3 16-16,3-18 7 15,4-6 12-15,3-3-5 16,-2 4 5-16,-8 12-20 16,1 4 9-16,-5 10-2 15,-2 0-24-15,3 3-55 16,0 14 45-16,4 1 44 16,2 1 2-16,0-3 2 15,3-9 0-15,3-5 2 16,-2-2 13-16,2-9 53 0,0-18 39 15,-2-12-12-15,-5-5-4 16,-1-9-49-16,-7-3-7 16,-1-4-34-16,-1 4-2 15,1 10-8-15,4 16-36 16,3 13-32-16,4 11-95 16,7 6-123-16,2 3 90 15,3 17 36-15,-1 6-141 16</inkml:trace>
  <inkml:trace contextRef="#ctx0" brushRef="#br0" timeOffset="54631.41">3894 3732 219 0,'0'0'134'0,"0"0"-22"16,0 0-15-16,0 0-6 15,0 0-21-15,0 0-12 16,33 27 1-16,-27-27 8 16,1-2-18-16,2-14 2 15,2-8-25-15,-1-6-16 16,-5 3-10-16,-5 2-65 15,0 11 45-15,-8 8 0 16,-11 6-8-16,-5 0 19 16,-1 16-17-16,5 10 25 15,4 9-1-15,8 5 2 16,8 5-2-16,0-1 4 0,11-5-1 16,13-3-1-16,4-9 0 15,8-11-3-15,8-9-8 16,3-7 6-16,5-3 5 15,3-20 7-15,0-8-7 16,-5-8-8-16,-9-1-15 16,-11 1 4-16,-10 5-13 15,-10 5 32-15,-7 12 14 16,-3 6 18-16,0 7 13 16,0 4 4-16,0 0-41 15,0 20-8-15,0 14-44 16,0 13 41-16,0 3 3 15,0 1-2-15,0 1-16 16,0-1-11-16,-6-1 19 0,-4-6-27 16,-7-13-47-16,1-17-69 15,4-14-372-15</inkml:trace>
  <inkml:trace contextRef="#ctx0" brushRef="#br0" timeOffset="54759.98">4260 3391 430 0,'0'0'0'0,"0"0"-71"15,0 0-60-15,37 79-6 16</inkml:trace>
  <inkml:trace contextRef="#ctx0" brushRef="#br0" timeOffset="55036.7">4586 3632 404 0,'0'0'181'0,"0"0"-44"15,0 0-21-15,0 0-2 16,0 0-62-16,0 0-41 16,-39-7-11-16,32 49-5 15,0 11 3-15,4 1-16 16,1-3-3-16,-1 2 0 15,-6-1 20-15,-3-1-3 0,-4 0 2 16,-5-5 2-16,3-11-3 16,-3-11 0-16,2-15-12 15,2-5 0-15,-2-4-6 16,4-4-54-16,0-18-76 16,6-10-115-16</inkml:trace>
  <inkml:trace contextRef="#ctx0" brushRef="#br0" timeOffset="55732.28">4725 3352 622 0,'0'0'139'15,"0"0"66"-15,0 0-97 16,0 0-51-16,0 0-57 16,0 0-9-16,1 62 9 15,5-13 4-15,-1 8 9 16,-2 1 3-16,-3 2 5 16,0-2-3-16,0-4-12 15,0-8-1-15,0-10-5 16,0-9-6-16,3-13-92 0,0-9-53 15,7-5 69 1,2-25 82-16,4-11 15 0,3-13-9 16,1-3 13-16,-3-1 33 15,4 11-34-15,-5 13 0 16,-7 14 2-16,-6 13 20 16,0 2-18-16,-3 0-13 15,6 0-9-15,4 3-21 16,4 11 21-16,8-1 0 15,2-4 7-15,-1-7-7 16,2-2 0-16,6-17-7 16,-1-15-39-16,-5-10-90 15,-10-5-1-15,-15 5 50 0,0 7 83 16,-4 11 4-16,-4 8 17 16,1 10 96-16,2 6 28 15,2 0-43-15,0 12-98 16,-4 19 10-16,1 10-10 15,-3 11 5-15,4 7-4 16,-5 9 10-16,0 7-4 16,-4-1-5-16,-2-2 1 15,1-8-1-15,3-14-2 16,12-15-18-16,0-20-68 16,12-15-7-16,15-8 93 15,4-20 63-15,2-4-2 16,1-4-2-16,2 3-22 15,7-2-37-15,5 4-16 0,-5 7-149 16,-11 5-102-16,-18 9-238 16</inkml:trace>
  <inkml:trace contextRef="#ctx0" brushRef="#br0" timeOffset="55949.86">4240 4285 884 0,'0'0'197'16,"0"0"-174"-16,0 0 7 0,154-52-30 16,-66 28-11-16,1 4-125 15,-16 11-51-15,-29 9-12 16,-37 5-88-16</inkml:trace>
  <inkml:trace contextRef="#ctx0" brushRef="#br0" timeOffset="56054.83">4415 4347 554 0,'0'0'227'0,"0"0"18"15,0 0-129-15,0 0-110 16,0 0-6-16,0 0-21 16,140 3 8-16,-37-32-256 15,1-10-404-15</inkml:trace>
  <inkml:trace contextRef="#ctx0" brushRef="#br0" timeOffset="57502.61">6749 2746 260 0,'0'0'161'0,"0"0"-48"16,0 0-45-16,0 0-40 16,0 0 21-16,0 0-24 15,-6-11-2-15,5 11 19 16,-4 0-10-16,5 0-4 16,-6 0-1-16,-7 8-10 15,-4 13-17-15,-2 9 5 16,4 6-5-16,5 4 0 15,8-1-4-15,2-2 2 16,0-6-2-16,16-8-10 16,8-8 10-16,6-9-4 15,9-6-3-15,6 0 10 16,4-20-18-16,-4-9-11 0,-10-5 24 16,-12-6-2-16,-13 1 8 15,-10-1 35-15,-7 1 18 16,-19 3 7-16,-8 6-11 15,-6 10-8-15,4 14-32 16,-3 6-1-16,1 11-8 16,3 22-80-16,7 6-123 15,11 3-21-15</inkml:trace>
  <inkml:trace contextRef="#ctx0" brushRef="#br0" timeOffset="58079.92">9265 2537 505 0,'0'0'140'0,"0"0"69"16,0 0-48 0,0 0 4-16,0 0-83 0,0 0-57 15,-15-28-25-15,12 58-2 16,2 18-8-16,-3 16 10 16,1 4 2-16,1 6-2 15,2 1-5-15,0-4-105 16,0-9-146-16,7-16-316 15</inkml:trace>
  <inkml:trace contextRef="#ctx0" brushRef="#br0" timeOffset="58841.04">12177 2640 638 0,'0'0'184'0,"0"0"-126"15,0 0-28-15,0 0-10 16,60-73-7-16,-32 73-11 15,0 17-2-15,-3 19-17 0,-12 11 11 16,-13 4-8-16,-13 0 11 16,-22-2 3-16,-7-8 8 15,9-12-5-15,14-12 48 16,10-11 11-16,9-6-37 16,0 0-9-16,40 0-14 15,35 0 0-15,36-13-4 16,24-8-151-16,3-4-121 15</inkml:trace>
  <inkml:trace contextRef="#ctx0" brushRef="#br0" timeOffset="59396.41">13786 2579 417 0,'0'0'193'0,"0"0"-82"16,0 0 61-16,0 0-83 15,0 0 0-15,0 0-24 16,0-56-50-16,15 39-3 15,6 3 0-15,3 0-12 16,10 5-4-16,1 4-2 16,-2 5-15-16,-4 7-21 15,-3 23-22-15,-7 8-45 0,-10 11-36 16,-3 4 72-16,-6-6 56 16,0-3 11-16,0-7 6 15,0-3 4-15,0-5 33 16,0-8 11-16,-3-5 29 15,-12-5-3-15,-16-6 19 16,-17-1 15-16,-10-1-42 16,0-1-50-16,11 1-16 15,17 0-56-15,20-3-216 16,10 0-369-16</inkml:trace>
  <inkml:trace contextRef="#ctx0" brushRef="#br0" timeOffset="59900.06">17283 2576 702 0,'0'0'223'15,"0"0"-32"-15,0 0-44 16,0 0-84-16,0 0-63 0,0 0-5 15,-14 36-10-15,16 12 15 16,2 15 4-16,-4 0-3 16,0 1-1-16,-3-5-16 15,-11-8-99-15,1-13-104 16,6-19-146-16</inkml:trace>
  <inkml:trace contextRef="#ctx0" brushRef="#br0" timeOffset="60128.65">17138 2506 337 0,'0'0'231'16,"-95"17"-212"-16,47 15 0 0,9 1 35 16,10-1 36-16,16-6 15 15,13-1-3-15,10-4-15 16,32-3 18-16,24-5-6 15,26-3-49-15,22-8-37 16,13-2-13-16,2 0-29 16,-3-12-172-16,-21-6-127 15,-20-2-203-15</inkml:trace>
  <inkml:trace contextRef="#ctx0" brushRef="#br0" timeOffset="60541.36">19102 2638 300 0,'0'0'290'0,"0"0"-187"15,0 0 13-15,0 0 18 16,0 0-74-16,0 0-60 15,-26 25-24-15,34 16 24 16,21 7 67-16,8 3-2 16,5-5-20-16,-6-6-9 15,-12-10-23-15,-14-7-13 16,-10-5-15-16,-12-5-63 16,-27-11-48-16,-11-2-194 15</inkml:trace>
  <inkml:trace contextRef="#ctx0" brushRef="#br0" timeOffset="60665.63">19142 2532 586 0,'0'0'56'16,"57"-76"40"-16,-11 61-26 15,19 9-68-15,23 6-2 16,15 2-54-16,5 11-75 16,-4-2-337-16</inkml:trace>
  <inkml:trace contextRef="#ctx0" brushRef="#br0" timeOffset="61192.77">21704 2441 544 0,'0'0'105'15,"0"0"93"-15,0 0 31 16,0 0-99-16,0 0-96 16,0 0-34-16,-23 20-15 15,-2 31 15-15,4 13 0 16,8 6 0-16,13 5-1 15,1-3-6-15,32-13-6 16,9-19-47-16,4-21 35 16,-1-18 24-16,-10-1 1 15,-11-21 12-15,-18-8 9 0,-6-3 16 16,-33 0-32-16,-17 11-5 16,-14 13-40-16,-4 8-22 15,9 19-97-15,17 11-84 16,26 2-100-16</inkml:trace>
  <inkml:trace contextRef="#ctx0" brushRef="#br0" timeOffset="61738.92">24624 2573 368 0,'0'0'377'16,"0"0"-181"-16,0 0-97 15,0 0-40-15,0 0-16 16,0 0-42-16,-3-22-1 16,30 16 0-16,7 0 1 15,8-1 0-15,-5 7 6 16,-10 0 6-16,-7 2 5 16,-6 20-16-16,-3 15-2 15,-5 13 4-15,-6 9 3 16,0 6 4-16,0 3-3 15,-3-1-7-15,0-1-1 0,3-6-33 16,8-9-99-16,26-17-203 16,16-13-359-16</inkml:trace>
  <inkml:trace contextRef="#ctx0" brushRef="#br0" timeOffset="62337.53">27154 2691 381 0,'0'0'186'16,"0"0"-128"-16,0 0-4 15,0 0 15-15,0 0 36 16,0 0-4-16,-49-34-37 0,20 15-14 15,-1-5 1 1,2-5-22-16,3-4 6 0,7-2-7 16,6-4-10-16,12-5-9 15,0-1-9-15,16 8-29 16,16 4-10-16,3 10-9 16,-3 12-60-16,-2 11 9 15,-8 6 3-15,-12 34 22 16,-10 21 53-16,-1 14 16 15,-29 10-15-15,-3-3 20 16,8-10 7-16,17-9-7 16,8-16 0-16,23-13 11 15,14-15 52-15,4-14 23 16,0-5 32-16,-5-18 12 0,-9-16-30 16,-9-8-30-16,-12-5-36 15,-6 2-34-15,-2 8-25 16,-16 9-66-16,-3 14-20 15,11 12-200-15,10 2-263 16</inkml:trace>
  <inkml:trace contextRef="#ctx0" brushRef="#br0" timeOffset="62882.17">28971 2782 404 0,'0'0'141'0,"0"0"-41"16,0 0 7-16,0 0-13 15,35-88-2-15,-30 65 10 0,-5-2-46 16,0 3-9-16,-2 3-13 16,-20-1-8-16,-8 4-26 15,-10 6-3-15,-8 10 1 16,3 0 3-16,5 22-2 15,10 6-20-15,15 3-25 16,12-1-17-16,3-8-10 16,11-5 15-16,17-8 43 15,11-9 8-15,7 0 7 16,2-9 4-16,-3-11 5 16,-10 2 9-16,-8 4 32 15,-12 3-5-15,-6 9 34 16,-7 2-12-16,-1 0-40 0,1 26-27 15,-1 22-29 1,-1 19 29-16,0 16 0 0,-9 8 0 16,-19 3-56-16,-14-5-93 15,-11-10-269-15</inkml:trace>
  <inkml:trace contextRef="#ctx0" brushRef="#br0" timeOffset="65734.88">5686 7495 379 0,'0'0'218'0,"0"0"-166"15,0 0 7-15,0 0-25 16,0 0-26-16,0 0-5 15,0 0-2-15,-66 80 0 16,66-59 7-16,9-1-8 16,10-7 2-16,-1-6 5 15,5-7-4-15,-1 0 31 16,5-11 25-16,-5-12 8 16,-8-6-15-16,-8-1-2 15,-6 3-5-15,-2 1-26 16,-16 11 10-16,-3 9-11 15,-1 6-18-15,-1 9-53 0,1 24-136 16,7 9-21-16,5 4-95 16</inkml:trace>
  <inkml:trace contextRef="#ctx0" brushRef="#br0" timeOffset="66018.19">5702 8074 60 0,'0'0'682'0,"0"0"-616"15,0 0-8-15,0 0-40 16,0 0-1-16,0 0-16 0,-22 84 13 16,47-66-10-1,6-8-4-15,7-10 1 0,5 0 20 16,-6-21 10-16,-7-5 41 15,-15-6-12-15,-12 3 11 16,-3 0-9-16,-15 3-43 16,-9 6-19-16,3 6-41 15,9 2-72-15,12-3-193 16,2 0-452-16</inkml:trace>
  <inkml:trace contextRef="#ctx0" brushRef="#br0" timeOffset="66152.89">6260 7877 566 0,'0'0'598'0,"0"0"-500"16,0 0-71-16,104-27-27 15,-26 20-31-15,5 0-189 16,-8 4-372-16</inkml:trace>
  <inkml:trace contextRef="#ctx0" brushRef="#br0" timeOffset="66685.84">3323 8428 662 0,'0'0'132'0,"0"0"42"16,0 0-81-16,0 0-21 15,0 0-63-15,0 0-1 16,158-9 27-16,-30 9 18 16,26 0-26-16,10 1-10 15,12 11-11-15,14 3 5 16,15 0-7-16,7 4-4 16,-11 0-15-16,-26 2-118 0,-41 1-102 15,-43-4-58-15,-42-4-34 16</inkml:trace>
  <inkml:trace contextRef="#ctx0" brushRef="#br0" timeOffset="67004.22">3724 8761 551 0,'0'0'244'0,"0"0"-173"0,0 0 29 16,0 0-48-16,0 0-50 15,103 11 7-15,30-1 55 16,37 0-24-16,16-3-9 16,8-1-8-16,-6-2-14 15,-18-2-8-15,-24 1-1 16,-34-2-1-16,-42-1-63 15,-32 0-14-15,-25 0 53 16,-13 0 0-16,0 0-12 16,-13 1-49-16,-13-1-110 15,-5 0-209-15</inkml:trace>
  <inkml:trace contextRef="#ctx0" brushRef="#br0" timeOffset="68645.92">9291 7974 383 0,'0'0'99'16,"0"0"22"-16,0 0-13 15,0 0 6-15,0 0 2 16,0 0-26-16,-21-72-21 16,21 67-14-16,0 5-7 15,0 0-1-15,-2 0-25 16,2 0-22-16,-1 14-1 16,-1 20-17-16,-1 15 18 15,3 13 3-15,0 6 0 16,0 4-2-16,15-8 0 15,0-4-1-15,1-14-1 16,-2-10-5-16,2-13-21 0,-4-9-22 16,2-11 5-16,4-3 8 15,1-10 25-15,2-17 5 16,1-12 12-16,-1-5-5 16,-3-1 2-16,-2 3 11 15,-2 10-14-15,-4 11 6 16,-4 10-6-16,-3 11 0 15,0 2-7-15,3 24-2 16,3 7-3-16,3 9 12 16,2-1 3-16,5-5-3 15,2-9 0-15,4-8 0 16,5-11 1-16,1-8 2 16,2-10 1-16,-5-19 25 0,-5-15 21 15,-8-11-7-15,-11-9-13 16,-4-8-3-16,0 2-15 15,-4 12-12-15,-8 16-12 16,6 17 11-16,3 14-40 16,3 11-35-16,0 11-37 15,13 25-210-15,5 12 240 16,3 13-164-16</inkml:trace>
  <inkml:trace contextRef="#ctx0" brushRef="#br0" timeOffset="69230.87">10150 7847 325 0,'0'0'88'0,"0"0"50"16,0 0-23-16,7-86-34 15,-7 74 0-15,0 4-3 16,0 2-28-16,0 0-2 0,0 4-17 15,0 0 13-15,-4 2-14 16,4 0-7-16,-6 0-4 16,-3 10-14-16,-10 15-1 15,-6 15-2-15,-7 17 11 16,1 17 14-16,1 18 9 16,7 13 6-16,5 7-21 15,8 6-1-15,4-6-14 16,3-7-4-16,3-12-2 15,3-17-88-15,24-21-97 16,16-30-119-16,9-23-267 16</inkml:trace>
  <inkml:trace contextRef="#ctx0" brushRef="#br0" timeOffset="69771.23">10272 8207 488 0,'0'0'171'16,"0"0"7"-1,-10-92 6-15,10 58-68 0,1 2-26 16,14 6-52-16,3 9-26 16,6 9-7-16,6 8-9 15,4 8 4-15,2 29-32 16,-5 15 3-16,-10 9-11 16,-15 2 0-16,-6-2-1 15,-14-6 2-15,-17-5-13 16,0-10-29-16,5-12 1 15,12-11 33-15,9-15 47 16,5-2 14-16,9-10 38 16,20-19-29-16,12-9-10 15,6-8-10-15,3-9-3 16,2-3 14-16,-5 4 7 0,-13 12 2 16,-13 16 34-16,-14 14 30 15,-7 11 15-15,0 1-30 16,-19 20-69-16,-13 16-2 15,-5 14 0-15,6 8 2 16,11 2-3-16,10 4-2 16,10 0 1-16,0 0-38 15,10-6-59-15,9-13-90 16,-2-14-136-16</inkml:trace>
  <inkml:trace contextRef="#ctx0" brushRef="#br0" timeOffset="69994.98">10808 8504 744 0,'0'0'124'0,"0"0"9"16,0 0-94-16,0 0-22 16,0 0-14-16,-18 88 40 15,18-45 3-15,0-2 7 16,0-4-20-16,10 0-18 15,2-7-11-15,1-9-4 16,-1-8-76-16,6-13-71 16,0-3-163-16,3-28-62 15</inkml:trace>
  <inkml:trace contextRef="#ctx0" brushRef="#br0" timeOffset="70165.45">10970 8136 625 0,'0'0'72'16,"0"0"64"-16,0 0-17 16,-25-79-39-16,21 75-31 15,-1 4-19-15,-3 3-30 16,-2 31-40-16,-2 16-101 16,8 9-154-16</inkml:trace>
  <inkml:trace contextRef="#ctx0" brushRef="#br0" timeOffset="70384.97">11121 8713 906 0,'0'0'198'16,"0"0"-164"-16,0 0 10 15,0 0-22-15,0 0 29 16,0 89-26-16,-15-52-14 16,-10 1-11-16,-2 0 0 15,3-3-85-15,9-13-229 16</inkml:trace>
  <inkml:trace contextRef="#ctx0" brushRef="#br0" timeOffset="70743.83">11440 8107 688 0,'0'0'147'0,"0"0"-103"16,0 0-43-16,0 0 5 15,30 79 25-15,-5-47-12 0,2-10-19 16,-1-9-3-16,0-12-4 16,1-1-2-16,-2-14 9 15,-1-10 7-15,-9 1 10 16,-6 4 46-16,-6 10 87 16,-3 4-30-16,0 5-41 15,0 1-67-15,0 26-12 16,-6 17-6-16,-12 17 6 15,-10 7 10-15,-8 10-10 16,-7 1-3-16,4 2-64 16,3-7-106-16,8-15-170 15</inkml:trace>
  <inkml:trace contextRef="#ctx0" brushRef="#br0" timeOffset="70981.89">11780 8603 29 0,'0'0'693'16,"0"0"-535"-16,0 0-47 15,0 0-94-15,0 0 1 16,-40 104 29-16,22-53 15 16,3 2-10-16,3 2-29 15,6-4-3-15,3-4-11 16,3-13-9-16,0-11-25 15,12-16-28-15,18-7-10 0,10-13-46 16,2-18-238-16</inkml:trace>
  <inkml:trace contextRef="#ctx0" brushRef="#br0" timeOffset="71280.12">11883 8393 635 0,'0'0'107'0,"0"0"23"0,0 0 5 16,0 0-78-16,0 0-57 15,0 0-27-15,-24 4-83 16,24 18-96-16,8-5-279 16</inkml:trace>
  <inkml:trace contextRef="#ctx0" brushRef="#br0" timeOffset="71539.92">12253 7957 773 0,'0'0'145'0,"0"0"-68"16,0 0-76-16,0 0 10 15,48 136 38-15,-38-44 15 16,-9 13-21-16,-1 7-7 16,-13 2-16-16,-18 2-8 15,-11 1-1-15,-15-5-10 16,-13-4-1-16,-12-9-60 16,-10-12-103-16,1-19-151 0</inkml:trace>
  <inkml:trace contextRef="#ctx0" brushRef="#br0" timeOffset="72044.89">12951 8458 264 0,'0'0'514'0,"0"0"-338"0,0 0-82 16,0 0-48-1,0 0-46-15,0 0-13 0,127-9-2 16,-74 28-54-16,-14 10-115 15,-27 5 38-15,-13 0-34 16,-44-3 0-16,-18-7 180 16,-4-8 116-16,5-9 146 15,14-3-8-15,15-2-117 16,21 3-64-16,15 1-73 16,48-5-180-16,28-1-146 15</inkml:trace>
  <inkml:trace contextRef="#ctx0" brushRef="#br0" timeOffset="72422.78">14452 7872 167 0,'0'0'617'0,"0"0"-382"15,0 0-68-15,0 0-114 16,0 0-50-16,0 0 6 16,-5 128 2-16,2-41 23 15,-9 4-17-15,-1 1 0 16,-7-4-17-16,4 1-10 16,0-8-111-16,-1-10-188 15,-2-16-373-15</inkml:trace>
  <inkml:trace contextRef="#ctx0" brushRef="#br0" timeOffset="72631.05">13771 8805 870 0,'0'0'195'16,"0"0"-120"-16,0 0-42 15,127-8-15-15,3 8 10 16,41 0-17-16,23 0-11 15,11 0-66-15,-8 0-85 16,-26-6-48-16,-31 2 75 16,-47 4 45-16,-50 0-85 15,-40 0-249-15</inkml:trace>
  <inkml:trace contextRef="#ctx0" brushRef="#br0" timeOffset="73321.89">14580 9194 603 0,'0'0'111'0,"0"0"171"15,0 0-130-15,0 0-68 16,0 0-63-16,0 0-14 16,-84 70-7-16,50-7 1 15,1 0 5-15,3-5 2 16,2-7-6-16,4-8 0 16,3-12 2-16,9-11-3 0,3-12 1 15,6-8 2-15,3 0 12 16,0-18 37-16,0-18-34 15,26-13-19-15,11-10-5 16,14-7-11-16,2 3-5 16,-5 10 5-16,-8 17-2 15,-16 21 8-15,-6 15 8 16,-3 12-1-16,3 28-1 16,3 12-2-16,1 8 6 15,11 1 1-15,4-8 0 16,8-9 1-16,10-11-2 15,5-16 0-15,0-11 1 0,-4-6 2 16,-9-17 6 0,-14-18 16-16,-14-11 12 0,-13-14 2 15,-6-10-11-15,0-8-13 16,-11 6-15-16,2 11 0 16,2 18-9-16,7 20-39 15,0 12-52-15,22 6-117 16,16 5-223-16,9 0-158 15</inkml:trace>
  <inkml:trace contextRef="#ctx0" brushRef="#br0" timeOffset="73833.93">16010 8724 886 0,'0'0'187'16,"0"0"-41"-16,0 0-130 15,0 0-15-15,137-39-1 16,-74 39-16-16,-11 11-72 16,-19 17-58-16,-28 4-40 15,-16 3 75-15,-46-1 58 0,-18-7 53 16,-6-10 45 0,8-6 79-16,18-8 61 0,23-3-40 15,22 0-54-15,10 0-88 16,42 0-3-16,40 0-201 15,29 0-153-15</inkml:trace>
  <inkml:trace contextRef="#ctx0" brushRef="#br0" timeOffset="74240.8">17663 8310 610 0,'0'0'117'0,"0"0"104"15,0-84-48-15,0 74-85 16,0 9-9-16,0 1-37 0,0 17-42 16,-3 25 0-16,-3 16 4 15,-6 17 9-15,0 5 3 16,-6 3-12-16,-1-2 0 15,-5 0-8-15,-5-2-47 16,-2-4-114-16,0-14-183 16,-2-11-423-16</inkml:trace>
  <inkml:trace contextRef="#ctx0" brushRef="#br0" timeOffset="74397.84">17151 9076 979 0,'0'0'208'16,"0"0"-48"-16,0 0-44 0,0 0-104 15,0 0-2 1,188-33-17-16,-37 29 7 0,9 4-34 16,-11 0-31-16,-21 0-47 15,-30 4-149-15,-31 6-46 16,-32 2-103-16</inkml:trace>
  <inkml:trace contextRef="#ctx0" brushRef="#br0" timeOffset="74703.9">17462 9311 501 0,'0'0'237'0,"0"0"12"16,0 0-80-16,0 0-83 16,0 0-66-16,0 0-11 15,-11 69 47-15,3-23-16 16,-3 2-13-16,-1 3-20 16,-6 2-5-16,-2 4-2 15,0 4-62-15,2-2-109 16,10-10-198-16,8-12-333 15</inkml:trace>
  <inkml:trace contextRef="#ctx0" brushRef="#br0" timeOffset="75139">17708 9484 545 0,'0'0'120'0,"0"0"42"15,0 0 41-15,0 0-52 16,0 0-62-16,0 0-45 15,19-58-44-15,-30 92-1 16,-8 15 1-16,-2 13 4 16,5 6 2-16,3 4-3 15,8-4-1-15,5-11-2 16,0-15-9-16,12-14 2 16,15-20 4-16,10-8 3 15,9-19 0-15,8-20 0 16,-5-16 7-16,-12-11-4 15,-17-4 5-15,-16-2-7 16,-4 11-1-16,-22 15-5 0,-14 20-28 16,-8 18-40-16,-3 8-97 15,9 6-178-15,16 11-238 16</inkml:trace>
  <inkml:trace contextRef="#ctx0" brushRef="#br0" timeOffset="75664.75">18801 8932 761 0,'0'0'169'15,"0"0"5"-15,0 0-111 16,0 0-49-16,0 0-14 16,0 0-36-16,139-22-29 15,-89 30-34-15,-18 16-78 16,-31 6 15-16,-16 1 60 15,-40-2 67-15,-9-3 35 16,-2-9 88-16,16-7 56 16,19-6 67-16,14-3-75 15,17-1-92-15,12 0-44 16,43 0 0-16,31 0-52 0,28-10-179 16,5-10-93-16</inkml:trace>
  <inkml:trace contextRef="#ctx0" brushRef="#br0" timeOffset="76047.17">19635 8782 74 0,'0'0'492'15,"0"0"-337"-15,0 0 39 16,0 0-40-16,0-72-29 16,0 69-40-16,0 3-21 15,0 0-35-15,-6 3-29 16,-9 22-2-16,-6 15 2 15,-3 16 3-15,5 10-3 16,8 4 2-16,8 3 0 0,3 0-2 16,8-12-6-16,18-10-8 15,13-18-17-15,13-25 12 16,13-8 8-16,0-31 4 16,-3-16-17-16,-15-13 22 15,-21-12 0-15,-18-8 4 16,-8-3 0-16,-28 4-2 15,-16 13 0-15,-3 16 9 16,4 20-1-16,10 21-8 16,15 9-2-16,14 19-97 15,4 21-130-15,24 7-33 16,23 4-206-16</inkml:trace>
  <inkml:trace contextRef="#ctx0" brushRef="#br0" timeOffset="76203.23">20287 9059 794 0,'0'0'226'15,"0"0"-41"-15,0 0-79 16,10-75-34-16,-10 65-18 16,0 5-35-16,0 3-19 15,0 2-33-15,0 0-110 16,0 11-171-16,1-5-219 15</inkml:trace>
  <inkml:trace contextRef="#ctx0" brushRef="#br0" timeOffset="76451.25">20803 8607 364 0,'0'0'361'16,"0"0"-169"-16,0 0-80 16,0 0-80-16,0 0-29 15,-44 125 62-15,22-46 9 16,4 16-11-16,5 5-17 0,5 7-23 16,1 0-4-16,-3-3-14 15,-4-14-5-15,-8-10-86 16,-13-21-132-16,-8-19-302 15</inkml:trace>
  <inkml:trace contextRef="#ctx0" brushRef="#br0" timeOffset="77861.83">6409 3793 334 0,'0'0'102'15,"0"0"34"-15,0 0-35 16,0 0 22-16,-18-83-2 16,12 69-33-16,2 2-32 15,-2 2 15-15,1 3 8 16,-1 3-29-16,3 4-27 16,-3 0 9-16,-4 5-32 15,-9 23 1-15,-3 10-1 16,2 8 0-16,6 4-1 15,7 0-10-15,7-2 11 0,0-1-12 16,7-8-13 0,11-8-4-16,3-14 11 0,4-12-14 15,2-5 0-15,7-15 28 16,-2-20 4-16,-4-9 9 16,-11-9 22-16,-11-4 15 15,-6 2-3-15,-8 2-21 16,-16 8 2-16,-1 12-24 15,2 11-9-15,9 15-44 16,11 7-76-16,3 11-160 16,16 10-199-16</inkml:trace>
  <inkml:trace contextRef="#ctx0" brushRef="#br0" timeOffset="78047.8">6728 3805 702 0,'0'0'329'0,"0"0"-176"16,0 0-42-16,0 0-64 15,0 0-30-15,0 0-17 16,-6-34-61-16,6 51-136 16,0 0-216-16,0 0 6 15</inkml:trace>
  <inkml:trace contextRef="#ctx0" brushRef="#br0" timeOffset="78287.82">7096 3655 763 0,'0'0'306'0,"0"0"-184"15,0 0-62-15,0 0-59 16,0 0 0-16,0 112-1 16,-4-47 1-16,-2 6 10 15,2 4-5-15,-1-2-6 16,2 0-15-16,0-9-180 16,3-17-332-16</inkml:trace>
  <inkml:trace contextRef="#ctx0" brushRef="#br0" timeOffset="78836.37">9244 3843 492 0,'0'0'89'0,"0"0"76"0,0 0-8 16,0 0-46-16,0 0-30 15,-88-47-30-15,66 62-35 16,-5 17-14-16,0 14-2 15,7 6 2-15,9 0-3 16,11-3 5-16,0-9-5 16,11-12 1-16,11-12-7 15,5-12 7-15,6-4 4 16,1-13 26-16,6-19 14 16,-9-11-9-16,-10-4-13 15,-9-3-16-15,-12 5-6 16,0 11-20-16,-7 10-77 0,1 16-35 15,6 8-277 1</inkml:trace>
  <inkml:trace contextRef="#ctx0" brushRef="#br0" timeOffset="78995.1">9613 3941 677 0,'0'0'315'0,"0"0"-90"16,0 0-94-16,0 0-50 15,0 0-45-15,0 0-36 16,-6-52 0-16,6 52-84 16,0 11-145-16,4 2-233 15</inkml:trace>
  <inkml:trace contextRef="#ctx0" brushRef="#br0" timeOffset="79205.81">9896 3805 755 0,'0'0'300'0,"0"0"-201"16,0 0-86-16,0 0-6 16,0 113-7-16,0-38 17 15,-3 7 1-15,0 3-18 0,0-2-1 16,-1-7-140-1,-5-11-308-15</inkml:trace>
  <inkml:trace contextRef="#ctx0" brushRef="#br0" timeOffset="79799.75">12108 3895 462 0,'0'0'101'15,"0"0"1"-15,0 0-3 16,-94 10-49-16,57 22-21 16,-5 12 1-16,3 5 5 15,7 2 0-15,6-3-4 16,14-4-15-16,11-10-1 15,1-9-10-15,13-13 0 16,19-9 23-16,11-3 29 16,9-9 6-16,2-20-23 15,-8-7-35-15,-10-3 33 16,-15-3-38-16,-13 7-10 16,-8 6-94-16,0 10-82 0,-11 6-233 15</inkml:trace>
  <inkml:trace contextRef="#ctx0" brushRef="#br0" timeOffset="79957.02">12362 4023 773 0,'0'0'275'0,"0"0"-116"16,0 0-48-16,0 0-67 15,0 0-44-15,0 0 0 16,-3-42-103-16,3 42-207 15,9 3-247-15</inkml:trace>
  <inkml:trace contextRef="#ctx0" brushRef="#br0" timeOffset="80151.62">12626 3843 738 0,'0'0'274'15,"0"0"-148"-15,0 0-92 16,0 0-34-16,-5 94 0 16,-5-23 1-16,1 8 12 15,-2 5 4-15,0 0-17 16,2-3-66-16,3-10-260 0</inkml:trace>
  <inkml:trace contextRef="#ctx0" brushRef="#br0" timeOffset="80584.95">13898 4227 580 0,'0'0'104'16,"0"0"-88"-16,-69 74 21 15,52-29 5-15,11 4-3 16,6 2-21-16,7-8 15 16,23-11-21-16,4-14 0 15,8-15 68-15,0-3 3 16,-3-19-32-16,-8-18 31 16,-7-12-1-16,-20-5-49 0,-4-4-32 15,-13 5-3 1,-14 7-53-16,2 13-57 0,4 14-22 15,13 12-250-15</inkml:trace>
  <inkml:trace contextRef="#ctx0" brushRef="#br0" timeOffset="80736.37">14320 4321 787 0,'0'0'250'16,"0"0"-68"-16,0 0-98 15,0 0-81-15,0 0-3 0,0 0-98 16,-13-41-216-16,13 33-516 16</inkml:trace>
  <inkml:trace contextRef="#ctx0" brushRef="#br0" timeOffset="80921.8">14575 4213 763 0,'0'0'259'16,"0"0"-146"-16,0 0-91 16,0 0-16-16,-10 112 12 15,-5-43 36-15,3 7-29 16,-3 4-16-16,3 3-9 0,0-1-102 16,0-12-232-1,9-12-495-15</inkml:trace>
  <inkml:trace contextRef="#ctx0" brushRef="#br0" timeOffset="81474.37">16985 4055 568 0,'0'0'132'0,"0"0"20"0,0 0-88 15,-91 33-47-15,47 6-10 16,8 8 13-16,11 3-18 15,11 0 21-15,10-6-6 16,4-9-16-16,9-13 10 16,15-13-7-16,5-9 46 15,10-9 32-15,5-21-5 16,0-14 1-16,-9-8-39 16,-13-6-12-16,-16 1 6 15,-6 4-33-15,-5 11-26 16,-11 19-17-16,1 20-71 15,3 6-64-15,11 26-216 0,1 8-5 16</inkml:trace>
  <inkml:trace contextRef="#ctx0" brushRef="#br0" timeOffset="81602">17235 4333 635 0,'0'0'220'0,"0"0"-71"16,0 0-63-16,0 0-80 15,0 0-6-15,0 0-215 16,0-5-364-16</inkml:trace>
  <inkml:trace contextRef="#ctx0" brushRef="#br0" timeOffset="81821.98">17594 4121 785 0,'0'0'283'16,"0"0"-131"-16,0 0-78 16,0 0-74-16,0 0-2 15,-13 108 2-15,2-38 12 16,0 8-1-16,3 6-11 16,1 5-5-16,0-4-158 15,3-13-265-15</inkml:trace>
  <inkml:trace contextRef="#ctx0" brushRef="#br0" timeOffset="82339">19177 4280 460 0,'0'0'162'0,"0"0"-23"16,0 0-20-16,0 0-99 15,-81 50-19-15,59-3 0 16,7 4 5-16,9 1 3 15,6-6-1-15,0-9 5 0,15-10-4 16,10-14 2 0,10-13 81-16,9 0 24 0,3-26-48 15,2-12-6 1,-9-12-38-16,-10-7 10 0,-18-7 3 16,-12 1-37-16,-6 10-20 15,-22 14-15-15,-8 21-51 16,0 18-117-16,8 1-154 15</inkml:trace>
  <inkml:trace contextRef="#ctx0" brushRef="#br0" timeOffset="82483.92">19541 4520 541 0,'0'0'514'0,"0"0"-380"16,0 0-54-16,0 0-52 15,0 0-28-15,0 0-37 16,0-16-120-16,0 16-283 16</inkml:trace>
  <inkml:trace contextRef="#ctx0" brushRef="#br0" timeOffset="82686.82">19817 4321 203 0,'0'0'737'0,"0"0"-581"16,0 0-81-16,0 0-74 15,0 0 4-15,-17 124 15 16,10-55-1-16,2 10-2 16,2 3-17-16,-1-2-59 15,-2-11-234-15,-1-19-349 16</inkml:trace>
  <inkml:trace contextRef="#ctx0" brushRef="#br0" timeOffset="83186.97">22012 4311 145 0,'0'0'436'0,"0"0"-275"15,0 0 72-15,0 0-106 16,0 0-77-16,0 0-42 16,-67 19-6-16,34 22-1 15,7 9 3-15,9 0-3 16,13-3 0-16,4-9-1 15,3-10 0-15,18-13 1 16,11-14 9-16,11-1 16 16,7-24 36-16,0-13-23 15,-6-14-14-15,-16-6-3 16,-15-7-5-16,-13 3-17 0,-10 10-40 16,-21 17-22-16,-6 20-109 15,2 14-249-15,14 2-116 16</inkml:trace>
  <inkml:trace contextRef="#ctx0" brushRef="#br0" timeOffset="83349.03">22345 4497 753 0,'0'0'262'0,"0"0"-127"15,0 0-49-15,0 0-31 16,0 0-41-16,0 0-14 15,6-46-36-15,-6 46-110 0,0 0-241 16</inkml:trace>
  <inkml:trace contextRef="#ctx0" brushRef="#br0" timeOffset="83537.03">22639 4395 293 0,'0'0'631'0,"0"0"-479"16,0 0-57-16,0 0-67 16,-18 73-25-16,-2-15 50 15,0 12-23-15,-3 9-19 16,5-2-10-16,-1 1-1 16,6-12-145-16,7-13-239 0</inkml:trace>
  <inkml:trace contextRef="#ctx0" brushRef="#br0" timeOffset="84003.15">24299 4349 579 0,'0'0'213'16,"0"0"14"-16,0 0-125 15,0 0-75-15,0 0-27 16,0 0-11-16,-40 97 11 16,31-46 2-16,6 2 6 15,3 0-6-15,3-7-2 16,17-9 3-16,9-16-2 0,10-16 3 16,1-5 1-16,0-27-3 15,-1-16 25-15,-15-12-7 16,-14-7-14-16,-10-2 2 15,-20 1-3-15,-18 12-10 16,-5 17-5-16,3 17-56 16,8 17-79-16,16 0-216 15,13 15-210-15</inkml:trace>
  <inkml:trace contextRef="#ctx0" brushRef="#br0" timeOffset="84143.9">24687 4528 797 0,'0'0'173'0,"0"0"-104"16,0 0-53-16,0 0-16 15,0 0-54-15,0 0-259 16</inkml:trace>
  <inkml:trace contextRef="#ctx0" brushRef="#br0" timeOffset="84364.95">25021 4367 765 0,'0'0'332'0,"0"0"-215"0,0 0-76 15,0 0-41-15,-6 76-3 16,-12-10 3-16,-4 15 8 15,-4 8-4-15,2 1-4 16,1-1-5-16,6-13-149 16,2-15-214-16</inkml:trace>
  <inkml:trace contextRef="#ctx0" brushRef="#br0" timeOffset="84871.86">26427 4272 346 0,'0'0'293'0,"0"0"-182"15,0 0-51-15,-107 13-36 16,68 23-13-16,5 7-5 16,12 4-5-16,8-2-1 15,14-6 3-15,0-11-2 16,15-10 2-16,15-13 7 16,7-5 50-16,8-5-9 15,0-22-1-15,-6-12 15 16,-9-7 21-16,-13-6-41 15,-12-2-45-15,-5 6-11 16,0 15-39-16,-14 15-84 0,2 10-152 16,12 8-406-16</inkml:trace>
  <inkml:trace contextRef="#ctx0" brushRef="#br0" timeOffset="85020.01">26744 4450 645 0,'0'0'313'0,"0"0"-142"16,0 0-41-16,0 0-95 16,0 0-28-16,0 0-7 15,0-16-73-15,0 16-175 16,6 0-304-16</inkml:trace>
  <inkml:trace contextRef="#ctx0" brushRef="#br0" timeOffset="85208.81">27057 4318 631 0,'0'0'296'15,"0"0"-105"-15,0 0-82 16,0 0-89-16,0 0-20 16,0 0 0-16,-11 128 4 15,-1-60 8-15,-4 7-8 16,1 1-4-16,-3-2-31 15,8-9-176-15,1-22-320 0</inkml:trace>
  <inkml:trace contextRef="#ctx0" brushRef="#br0" timeOffset="85740.52">28702 4338 243 0,'0'0'197'0,"0"0"-79"16,0 0-61-16,0 0-44 0,0 0 7 15,-80 71 20 1,53-32-17-16,8 1-9 0,11 0-12 16,8-6 26-16,0-10-15 15,11-9 15-15,8-9 47 16,6-6 35-16,2-8-15 16,1-21 26-16,-1-15-20 15,-7-9-55-15,-7-8-1 16,-7 2-39-16,-6 8-6 15,0 16-23-15,0 17-18 16,0 15-50-16,-3 3-107 16,-2 20-254-16,5 10-76 15</inkml:trace>
  <inkml:trace contextRef="#ctx0" brushRef="#br0" timeOffset="85899.75">29127 4557 845 0,'0'0'97'16,"0"0"-62"-16,0 0-34 15,0 0-1-15,0 0-193 16,0 0-177-16</inkml:trace>
  <inkml:trace contextRef="#ctx0" brushRef="#br0" timeOffset="86103.63">29539 4277 717 0,'0'0'263'0,"0"0"-186"16,0 0-72-16,0 0 5 15,-42 121-9-15,11-44 53 16,-2 7-13-16,1 9-13 15,4 4-28-15,-5-5-24 16,-4-20-190-16,-9-18-702 16</inkml:trace>
  <inkml:trace contextRef="#ctx0" brushRef="#br0" timeOffset="108554.49">10566 11097 422 0,'0'0'124'16,"0"0"-35"-16,0 0 62 16,0 0 6-16,0 0-36 15,0 0-27-15,0 0-38 16,0 0-27-16,-40-32-21 16,40 32-8-16,7 6-10 0,14 6 10 15,3-5 9 1,6 0-4-16,4-7 18 0,3 0-9 15,8-23 9-15,6-11-3 16,-1-9-16-16,-2-10-4 16,-5-3-5-16,-10-3-15 15,-13 3-4-15,-10 6 0 16,-10 9 20-16,0 13 3 16,0 11 1-16,-12 9 0 15,-3 8-2-15,-4 10 0 16,-11 33 0-16,-6 22-3 15,-6 24 5-15,-4 17 4 16,4 5 2-16,1 4-1 0,2-7-5 16,11-8 0-16,5-18 5 15,11-23-5-15,8-23-2 16,4-21 2-16,0-15 2 16,3-4 5-16,24-29 42 15,10-13-24-15,9-14-16 16,5 2-6-16,-5-4 1 15,-1 12-3-15,-4 9 0 16,-12 16 4-16,-13 13 0 16,-8 12 6-16,-6 13-11 15,-2 26-7-15,0 12 7 16,-10 13 6-16,0 6-6 16,4 8-16-16,6-1-100 15,0-6-104-15,12-15-180 16</inkml:trace>
  <inkml:trace contextRef="#ctx0" brushRef="#br0" timeOffset="108953.45">11236 11503 519 0,'0'0'170'0,"0"0"97"16,0 0-88-16,0 0-46 15,0 0-61-15,0 0-44 16,-6 11-23-16,-5 32 0 16,-5 12 7-16,1-2-6 0,-3-2-6 15,2-3-17 1,4-4-84-16,4-11-118 0,7-8-225 15</inkml:trace>
  <inkml:trace contextRef="#ctx0" brushRef="#br0" timeOffset="109437.58">11755 10888 421 0,'0'0'119'16,"0"0"16"-16,0-92-12 15,0 70 18-15,0 6-21 0,0 7-40 16,0 7-3-16,-8 2-14 15,-14 28-42-15,-12 26-20 16,-13 23 16-16,-2 18 31 16,3 14-3-16,9 4-7 15,10 8-9-15,13 0-22 16,14-8 0-16,5-10-7 16,34-21-60-16,16-24-72 15,12-26-53-15,4-22-134 16,-5-10-342-16</inkml:trace>
  <inkml:trace contextRef="#ctx0" brushRef="#br0" timeOffset="110049.72">11922 11210 574 0,'0'0'155'0,"0"0"76"16,13-95-78-16,10 68-64 15,3 6-27-15,3 7-30 16,2 8-10-16,-1 6-14 16,3 13-8-16,-5 20 2 15,-4 13-2-15,-12 7 0 16,-12 3-1-16,0-1-19 15,-28 0-31-15,-7-10 0 0,5-12-15 16,8-11 27 0,10-13 39-16,12-9 0 0,0 0 6 15,5-19 11-15,15-10-4 16,9-10-12-16,6-6 4 16,6-5-5-16,2-3 0 15,0 3-2-15,-11 12 2 16,-12 13 5-16,-12 13 19 15,-8 10 46-15,0 2-19 16,-8 20-43-16,-14 15-4 16,-5 15 21-16,7 5-6 15,6 2-17-15,12 2 7 16,2 4-9-16,7-3-4 16,19-6-22-16,9-14-135 15,5-16-245-15</inkml:trace>
  <inkml:trace contextRef="#ctx0" brushRef="#br0" timeOffset="111266.89">12830 10935 495 0,'0'0'168'0,"0"0"34"16,0 0-51-16,0 0-109 0,0 0-15 15,14 126 65 1,-10-44-1-16,-4 5-31 0,0 5 1 15,-18 4-11-15,-7 0-29 16,-8-6-9-16,-10-1-12 16,-7-14-12-16,-3-10-163 15,1-14-73-15,11-21-437 16</inkml:trace>
  <inkml:trace contextRef="#ctx0" brushRef="#br0" timeOffset="111809.47">13521 11579 946 0,'0'0'207'0,"0"0"-54"15,0 0-80-15,0 0-73 16,0 0-6-16,118-40-42 16,-54 41-62-16,-9 21-145 15,-22 6-88-15,-32 7-25 16</inkml:trace>
  <inkml:trace contextRef="#ctx0" brushRef="#br0" timeOffset="111909.63">13579 11729 541 0,'0'0'254'0,"-103"10"-17"16,82-9-89-16,21-1-64 15,15 2-84-15,43-2-28 16,27 1 25-16,21-1-168 16,0 0-235-16</inkml:trace>
  <inkml:trace contextRef="#ctx0" brushRef="#br0" timeOffset="115752.57">15534 11210 87 0,'0'0'42'15,"0"0"49"-15,0 0-55 16,0 0-4-16,0 0-19 16,0 0-9-16,0 0-3 15,0-13-1-15,0 13-6 16,0 0-13-16,0 0 15 15,0 0 4-15,0-1 9 16,0-1 29-16,0 0 14 0,0-1-18 16,0-1 10-1,0 1-18-15,0 1 21 0,0-2-23 16,0 1-3-16,0 1-4 16,0-1 1-16,2-1 7 15,-1 0 17-15,1 0 3 16,-1-1-8-16,-1 1 20 15,0 0 23-15,0 0-22 16,0 1-27-16,0-1 9 16,0 1-3-16,0 1 4 15,0 1-8-15,0 0 9 16,0 1-5-16,0 0-7 16,0 2-18-16,-3 27-9 0,-13 15-2 15,-2 16 31 1,-1 10-5-16,5 5-2 0,1 0-12 15,7-2-8-15,0-8-3 16,4-11-2-16,1-8-14 16,1-10-105-16,0-19-185 15,0-15-328-15</inkml:trace>
  <inkml:trace contextRef="#ctx0" brushRef="#br0" timeOffset="116024.7">15330 11189 463 0,'0'0'190'0,"0"0"8"15,11-84-30-15,12 59-85 16,12 2-20-16,12 5-26 15,10 7-29-15,6 5 8 16,-2 6-16-16,-6 8 2 16,-9 21-5-16,-13 13-42 15,-15 14-50-15,-18 13-51 16,-28 12-76-16,-37 9-81 16</inkml:trace>
  <inkml:trace contextRef="#ctx0" brushRef="#br0" timeOffset="116170.53">15118 11996 535 0,'0'0'128'0,"0"0"19"16,0 0 13-16,0 0-33 15,110 11-56-15,-29-17-58 16,15-11-13-16,5-5-36 16,-2-10-250-16,-7-7-227 15</inkml:trace>
  <inkml:trace contextRef="#ctx0" brushRef="#br0" timeOffset="116486.9">16477 10979 580 0,'0'0'55'16,"0"0"128"-16,0 0-16 16,0 0-34-16,0 0-77 15,0 0-35-15,-96 46-2 16,43 22 40-16,-5 18 14 16,1 12-13-16,7 14-10 0,12 2-20 15,11 5-14-15,14-4-11 16,10-9-4-16,3-9-2 15,3-15-7-15,20-19-86 16,10-22-25-16,11-21-58 16,6-20-206-16</inkml:trace>
  <inkml:trace contextRef="#ctx0" brushRef="#br0" timeOffset="117017.73">16696 11307 442 0,'0'0'110'15,"0"0"74"-15,0 0-22 16,0 0-6-16,0 0-58 16,0 0-16-16,-13-59-32 15,13 68-45-15,13 23 1 16,19 17-5-16,7 18 29 15,5 11-16-15,-2-1-1 16,-5 0-5-16,-1-6-8 0,-5-5 0 16,-3-7-38-1,-3-11-68-15,-3-13-98 0,-4-21-173 16</inkml:trace>
  <inkml:trace contextRef="#ctx0" brushRef="#br0" timeOffset="117252.46">17180 11277 611 0,'0'0'81'16,"0"0"176"-16,0 0-83 16,0 0-47-16,0 0-92 0,0 0-33 15,-130 95 25 1,52-13 17-16,-2 4-23 0,1 2-13 15,3-6-4-15,6-5-4 16,7-4-16-16,9-8-103 16,15-17-130-16,14-16-243 15</inkml:trace>
  <inkml:trace contextRef="#ctx0" brushRef="#br0" timeOffset="118492.71">18040 11164 461 0,'0'0'116'0,"0"0"-8"16,0 0-2-16,0 0 1 16,0 0-36-16,0 0-35 15,0-13-16-15,-19 27 0 16,-11 6-12-16,-12 6 27 15,-4 2-6-15,-6 2-9 0,-3 4-4 16,0 0 7-16,4 0-18 16,3-4-3-16,9-3 4 15,8-5-4 1,10-9-2-16,10-5 3 0,5-7-3 16,5-1 3-16,1 0-2 15,0 0-1-15,0 0 10 16,0 0 2-16,0 0 12 15,0 0-1-15,0-1-2 16,0-3-10-16,9 0-7 16,3-3-3-16,1 5 1 15,-2 1-1-15,-4 1 7 16,1 0 2-16,-2 1-10 16,3 16 0-16,3 4 0 15,4 8 5-15,5 5-1 0,6 7 1 16,5 7 0-16,6 10 4 15,4 11-5-15,-1 6 10 16,-2 5-13-16,-6 1 0 16,-5-8-1-16,-4-10 1 15,-3-9-1-15,-2-13 0 16,-1-13 3-16,-6-9 0 16,-7-8-2-16,-2-5-2 15,-2-3 2-15,-1-3-1 16,0 0 4-16,0 0 12 0,0 0-12 15,0 0 2 1,0 3-6-16,0-1-47 0,0-2-131 16,0 0-346-16</inkml:trace>
  <inkml:trace contextRef="#ctx0" brushRef="#br0" timeOffset="129254.04">19148 11443 281 0,'0'0'77'0,"0"0"2"16,0 0 25-16,0 0-39 15,0 0-20-15,0 0-12 16,0 0-8-16,0 0-10 15,27-29 7-15,-24 28 7 16,-3-2 30-16,0 1-2 16,0 1 2-16,0-1-19 15,0 2-24-15,0-4-10 16,0 1 8-16,0 2 7 16,0-2-15-16,0 2-3 15,0 0 3-15,0-1 4 16,0 2 7-16,0 0-5 0,0 0-2 15,0 0-3 1,0 0-3-16,0 0 0 0,0 0 3 16,0 0-6-16,0 0 5 15,0 0-6-15,0 0 2 16,0 0 1-16,0 0-2 16,0 0 1-16,0 0-1 15,0 0 2-15,0 0-2 16,0 0-1-16,0 0-5 15,-4 0-3-15,-17 8 7 16,-10 5 1-16,-10 1 3 16,-6 0-1-16,-5-3 0 15,5-3-1-15,3-2 0 16,9-6 0-16,11 0 0 0,8 0 0 16,3-4 1-16,4-12 7 15,-1-3-3-15,6-5-3 16,1-4-2-16,3-1 1 15,0-2-1-15,0 4 2 16,4 3-3-16,12 2 0 16,6 4 0-16,8 3-2 15,4 2 2-15,6 4 0 16,0 3 0-16,1 3 2 16,-4 3 1-16,-4 0-1 15,-2 6 6-15,-5 10-5 16,-7 8-3-16,-5 7 0 15,-7 8 0-15,-6 10 0 0,-1 11 3 16,-8 8-3-16,-18 2 0 16,-10-3 2-16,-10-4-2 15,-12-2-6-15,-11-3 2 16,-8-6-2-16,-4-8-1 16,8-12-6-16,10-12 2 15,14-9 11-15,16-11 0 16,11 0 1-16,12-3 6 15,4-15-5-15,6-7 19 16,0-7-18-16,20-1-3 16,12-2 1-16,10 5 0 15,4 5-1-15,0 6-1 0,-1 10 1 16,-5 6 12-16,-4 3 3 16,-3 3 8-16,-6 16-16 15,-5 5 3-15,-7 6-10 16,-3 2 4-16,-3 5-4 15,0 1 1-15,2 1-2 16,5 3-24-16,4-6-46 16,6-5-97-16,2-9-157 15,-1-11-277-15</inkml:trace>
  <inkml:trace contextRef="#ctx0" brushRef="#br0" timeOffset="129654.64">19378 11855 319 0,'0'0'242'0,"0"0"-71"16,0 0 48-16,0 0-59 15,0 0-60-15,0 0-32 16,7-58-40-16,-7 58-23 16,0 0-5-16,0 10-39 15,0 11-44-15,0 2-31 16,0-2-184-16,0-12-149 16</inkml:trace>
  <inkml:trace contextRef="#ctx0" brushRef="#br0" timeOffset="130131.69">19793 11503 351 0,'0'0'90'0,"0"0"3"15,0 0-9-15,0 0-28 16,0 0 6-16,0 0-18 15,-64-20 2-15,46 27 17 16,1 7-16-16,0 5-1 16,4 1-13-16,7 4 4 15,6 2-13-15,0 3-7 16,13 1 8-16,16 2 5 16,9 0-16-16,5-1 0 15,-1 0-8-15,-8-2 4 16,-9-6-6-16,-8-3-3 0,-16-1-1 15,-1 1-4-15,-28-1-5 16,-18-1-4-16,-8-4-55 16,3-7-83-16,7-7-94 15,18-5-75-15</inkml:trace>
  <inkml:trace contextRef="#ctx0" brushRef="#br0" timeOffset="130289.75">19911 11526 596 0,'0'0'116'16,"40"-75"81"-16,-13 43-72 16,10 7-46-16,8 7-62 0,8 6-17 15,1 7-14 1,0 4-74-16,-8 1-149 0,-10 0-2 16</inkml:trace>
  <inkml:trace contextRef="#ctx0" brushRef="#br0" timeOffset="130662.92">20528 10914 468 0,'0'0'173'0,"0"0"-35"0,0 0-14 15,0 0-46-15,0 0-61 16,0 0-17-16,20 54 19 16,2-1 29-16,-1 13 7 15,1 12-7-15,-1 19-30 16,-4 16 11-16,-7 12-15 15,-9 10-12-15,-1 1 3 16,-17-6-3-16,-16-9-4 16,-9-13-26-16,-10-20-30 15,-12-17 2-15,-12-18-8 0,-8-12-31 16,-6-16-48-16,1-14-20 16,2-11-277-16</inkml:trace>
  <inkml:trace contextRef="#ctx0" brushRef="#br0" timeOffset="135662.91">23810 11433 377 0,'0'0'117'0,"0"0"28"15,0 0-27-15,0 0 25 16,-34-78-91-16,17 67 2 15,-5 8-27-15,-4 3 15 16,-5 13-18-16,-9 25-8 16,-6 17 1-16,2 15 11 0,8 3 2 15,11 5-10 1,17 2-19-16,8 0 9 0,17-8-9 16,25-13-1-16,13-18-7 15,6-16 1-15,3-18 6 16,-2-7 0-16,-3-4-2 15,1-19-14-15,-8-10-5 16,-6-4 7-16,-12 0 7 16,-14 2 7-16,-8 5 0 15,-8 11 3-15,-4 10 3 16,0 8 10-16,0 1-7 16,0 15-9-16,0 15-19 15,0 10 19-15,0 4-2 16,9-1-5-16,12-2-15 15,4-12-12-15,7-10 33 0,0-12 1 16,0-7 3 0,-4-8 10-16,-6-17 6 0,-9-7 5 15,-12-6-4-15,-1-6-20 16,-16-1-2-16,-10 1-38 16,-1 5 10-16,8 3 14 15,10 9 3-15,9 3 7 16,3 7-7-16,24 5-22 15,9 7 17-15,9 5-4 16,7 0 22-16,3 10 0 16,1 14 3-16,0 5 13 15,-5 6-12-15,-2 3 12 0,-9 3-2 16,-7 0 7-16,-9-5-2 16,-14-4-14-16,-10-8-5 15,0-5 1-15,-21-9 4 16,-9-6-4-16,0-4-1 15,4 0 10-15,5-19-9 16,12-9 5-16,9-11-3 16,0-8 9-16,25-5-12 15,12-2-1-15,14 6-11 16,3 5 9-16,3 8-3 16,-4 13 6-16,-2 8 1 15,-5 14 8-15,0 0 1 16,-2 28-2-16,-3 10-5 0,-9 7 0 15,-14 4 0 1,-14-2-2-16,-4-3-2 0,-4-10-1 16,-16-12-10-16,-5-10-4 15,-2-12 10-15,3-1 6 16,2-24 5-16,7-11-5 16,9-9 0-16,6-5-1 15,6-5 1-15,28-2-1 16,14 7-16-16,4 10-11 15,2 12 0-15,-7 11 27 16,-3 7 1-16,-1 8 0 16,3 2 10-16,-1 0 11 0,6 0-4 15,-2 2 1 1,0-2-13-16,-3 0-4 0,-11-9-1 16,-14-11-5-16,-18-3-2 15,-3-3-2-15,-30 6 3 16,-15 8 6-16,-1 12 6 15,-3 0-6-15,5 29 0 16,7 9-3-16,7 13 4 16,9 8-1-16,11 3 2 15,10 1-2-15,15-4-18 16,31-10-82-16,15-9-72 16,11-16 16-16,0-15-88 15</inkml:trace>
  <inkml:trace contextRef="#ctx0" brushRef="#br0" timeOffset="136183.63">26046 11543 507 0,'0'0'178'16,"0"0"-13"-16,0 0 9 16,0 0-113-16,0 0-60 15,0 0 8-15,-59 79 34 16,46-25 0-16,1 7 13 15,6 3-9-15,6-5-28 16,0-8-9-16,6-15-4 16,23-11-5-16,12-16 5 15,12-9-6-15,12-9-20 16,7-27 5-16,-4-13-45 0,-7-15 9 16,-10-11-18-16,-11-9-62 15,-8-5-68-15,-10 4 125 16,-10 12 63-16,-9 17 11 15,-3 25 66-15,0 16 62 16,0 14 12-16,0 2-70 16,-7 31-61-16,-7 21 7 15,-5 15 45-15,-2 10-26 16,-2 2-3-16,-7-1-11 16,-6 3 0-16,-5-3-21 15,-8-6-18-15,3-14-132 16,11-18-165-16,16-24-83 15,19-17 63-15,3-12 335 0,24-22 271 16,0-9-29-16,1-2 16 16,-1 0-2-16,-1 1-81 15,3 2-85-15,4 5-27 16,10 6-59-16,11 9-4 16,2 7-51-16,2 8-62 15,-7 1-96-15,-6-2-149 16</inkml:trace>
  <inkml:trace contextRef="#ctx0" brushRef="#br0" timeOffset="136730.12">27009 11139 389 0,'0'0'239'16,"0"0"-29"-16,0 0-61 15,0 0-110-15,-63 90 39 16,31-12 39-16,0 15-70 16,5 7 0-16,4-2-34 15,-1 0-2-15,6-16-11 16,6-14-26-16,11-25-79 16,1-23 6-16,26-20 47 15,15-11-2-15,14-26-137 16,5-10 105-16,2-6 47 15,-1 2 0-15,-4 12 1 0,-6 11-3 16,-16 15 21-16,-9 13 20 16,-17 2 10-16,-9 28 5 15,-3 12 33-15,-21 9 24 16,-1 8-4-16,5-1-20 16,11-7-29-16,9-10-11 15,11-14-8-15,23-15 0 16,9-12 1-16,11-3 6 15,3-25-5-15,-1-11 6 16,-5-1-8-16,-3-4 11 0,-9 5 34 16,-10 9 58-1,-9 10-10-15,-13 11 20 0,-5 9-38 16,-2 3-49-16,-14 31-25 16,-20 19-1-16,-15 22 15 15,-11 7-2-15,-7 12-11 16,-3 7 10-16,-2 2-11 15,4 1-2-15,0-4-47 16,9-19-164-16,5-19-352 16</inkml:trace>
  <inkml:trace contextRef="#ctx0" brushRef="#br0" timeOffset="138318.94">1637 10826 880 0,'0'0'116'0,"0"0"-14"0,0 0-65 16,0 0-37-16,0 0 2 15,-12 100 17-15,7-47 5 16,2-2-16-16,-2-5-1 15,2-12 1-15,0-10 8 16,3-12-8-16,-3-10-4 16,3-2 5-16,-6-8 48 15,-1-25 63-15,-2-13-88 16,3-17-32-16,6-7-17 16,0-5-11-16,3 8-12 15,6 16 19-15,1 19 7 16,-7 19 6-16,0 13 7 15,3 0-2-15,8 17-52 0,5 17 18 16,12 7 26 0,-1 1 11-16,9-6 0 0,4-14 7 15,8-11-6-15,11-11 6 16,-3-13 10-16,-4-24 4 16,-11-12 5-16,-12-2-5 15,-14-2 21-15,-11 6 0 16,-4 13-18-16,0 10 15 15,-3 14-6-15,0 10 3 16,0 3-36-16,0 33-29 16,0 26-11-16,0 24 40 15,0 15-3-15,0 4 3 16,0-2-89-16,0-12 16 16,12-17-88-16,18-23-62 0,13-24 21 15,8-26 75-15,7-11-17 16,-1-30-201-16</inkml:trace>
  <inkml:trace contextRef="#ctx0" brushRef="#br0" timeOffset="138559.21">2516 10942 339 0,'0'0'229'15,"0"0"-37"-15,0 0 11 16,0 0-180-16,0 0-23 16,0 0-3-16,-3 102 3 15,3-53 0-15,12-6 1 16,10-14 9-16,5-12 6 0,6-17 41 15,1 0-17 1,-4-25 42-16,-2-11-1 0,-14-12-31 16,-14-3-10-1,0-3-36-15,-9 9-4 0,-8 14-22 16,1 17-21-16,2 14-20 16,9 19-100-16,5 20-137 15,22 7 101-15,30 2-189 16</inkml:trace>
  <inkml:trace contextRef="#ctx0" brushRef="#br0" timeOffset="138955.68">3275 11029 233 0,'0'0'461'0,"0"0"-331"16,-94-82 55-1,58 71-71-15,-1 11-68 0,1 3-28 16,2 30-18-16,1 13-3 15,5 12 3-15,4 9 0 16,9-1-2-16,12-9 0 16,3-13-3-16,0-17-20 15,24-20 0-15,13-7-1 16,17-29 26-16,10-24 21 16,3-20-9-16,-6-15 0 15,-11-14 16-15,-10-12-22 16,-9-4 2-16,-6 3-4 15,-11 18 4-15,-5 32 10 16,-2 28 89-16,-7 26-48 16,0 11-26-16,0 25-33 0,0 30-19 15,-7 23 19-15,-2 23-4 16,-2 10 8-16,3-1-4 16,5-3 0-16,0-10 6 15,3-9-18-15,0-17-66 16,0-26-153-16,19-24-79 15,11-21-316-15</inkml:trace>
  <inkml:trace contextRef="#ctx0" brushRef="#br0" timeOffset="139426.74">3663 11003 99 0,'0'0'748'16,"0"0"-578"-16,0 0-55 0,0 0-91 15,0 0-24-15,0 0-8 16,81-11 8-16,-43 5 2 15,1-8-2-15,-11-6 8 16,-8-7 2-16,-13-1 6 16,-7 0 8-16,0 6-16 15,-16 7 10-15,-5 9 8 16,-5 6-25-16,-9 13-2 16,2 25 0-16,2 13 1 15,4 13 3-15,12 1-2 16,10-1-1-16,5-8-3 15,17-12-40-15,20-13 6 16,11-17 29-16,10-14 7 0,12-13 0 16,5-28-5-1,-7-15-15-15,-5-16 10 0,-9-17-20 16,-14-21-35-16,-10-17-135 16,-9-5 46-16,-14 10 155 15,-7 24 14-15,0 32 131 16,-12 30 79-16,2 20-55 15,-1 16-75-15,-5 23-58 16,-11 38-36-16,-10 31 0 16,-2 23 5-16,11 14 2 15,4 6 1-15,7 1 7 16,4-1-11-16,9-6 4 0,4-1-8 16,0-10-102-16,20-23-264 15,12-27-574-15</inkml:trace>
  <inkml:trace contextRef="#ctx0" brushRef="#br0" timeOffset="139800.14">4868 10972 622 0,'0'0'264'16,"0"0"-44"-16,0 0-47 15,0 0-85-15,0 0-80 16,0 0-8-16,72-32-52 16,-2 22-49-16,9 0-138 0,-9 0-191 15</inkml:trace>
  <inkml:trace contextRef="#ctx0" brushRef="#br0" timeOffset="140286.13">5381 10863 384 0,'0'0'400'0,"0"0"-329"16,0 0 20-16,0 0-31 0,93-19-39 16,-38-3-21-1,2-4-21-15,-10-6 21 0,-11-4-5 16,-9 0-2-16,-12 1-3 16,-12 4 8-16,-3 5 2 15,0 6 55-15,-6 8 13 16,1 5 40-16,1 7-51 15,-6 0-13-15,-7 21-44 16,-7 23-2-16,-7 17 2 16,0 14 3-16,4 7-1 15,6 5-2-15,3 4 1 16,2 2-1-16,-4-1 0 0,1-10-1 16,-2-15-11-1,6-22-69-15,2-24-12 0,7-13 67 16,1-8 26-16,-1-8 134 15,-3-9-29-15,2-3 4 16,2 3-32-16,5 4-17 16,0 0-30-16,27 1-30 15,28 7-37-15,29 4-66 16,17 1-37-16,4 0-42 16,-14 6-249-16</inkml:trace>
  <inkml:trace contextRef="#ctx0" brushRef="#br0" timeOffset="140736.76">2189 11780 443 0,'0'0'351'15,"0"0"-229"-15,0 0-6 16,0 0 26-16,0 0-37 16,0 0-88-16,97-36-9 15,60 35 19-15,53 1 3 16,47 0-2-16,29 8-1 16,14 6-27-16,-2 8 0 15,-28 3-5-15,-40 2-64 16,-51-6-9-16,-42-2 4 15,-46-7-10-15,-33 0-47 16,-34-2-90-16,-24-5-52 0,-37-4-153 16</inkml:trace>
  <inkml:trace contextRef="#ctx0" brushRef="#br0" timeOffset="140998.56">2462 12160 549 0,'0'0'113'0,"0"0"-110"15,0 0 2-15,154 15 164 16,17-15 35-16,63 0-140 0,48 0-43 16,24 0-1-1,0 0-17-15,-8-3-2 0,-25-2 8 16,-31-4-9-16,-42-2-16 15,-45-1-15-15,-57 3-11 16,-50 5-5-16,-48 4-30 16,-28 0-113-16,-50 0-34 15</inkml:trace>
  <inkml:trace contextRef="#ctx0" brushRef="#br0" timeOffset="146105.57">23678 13110 233 0,'0'0'95'16,"0"0"-9"-16,0 0 54 16,0 0-63-16,0 0 26 15,0 0 8-15,0 0-32 16,-50-60-14-16,19 61-44 16,-2 21-15-16,-3 13 7 15,5 9 2-15,7 9 2 16,9 3-5-16,9 4-9 15,6-4 2-15,1-7-3 0,25-9 6 16,17-13-3-16,12-15-1 16,8-12 22-1,4 0 16-15,-3-26-6 0,-10-11-16 16,-12-14-6-16,-16-8 1 16,-18-7 4-16,-8-2-3 15,-18 3-13-15,-18 8 3 16,-1 15-6-16,6 17-10 15,12 13-15-15,15 12-88 16,4 12-265-16,16 5 3 16</inkml:trace>
  <inkml:trace contextRef="#ctx0" brushRef="#br0" timeOffset="146704.71">24160 12995 104 0,'0'0'591'0,"0"0"-346"16,0 0-46-16,0 0-94 16,0 0-62-16,0 0-42 15,25 19 4-15,-23 28-4 16,-2 7 5-16,0-2-6 16,-5 0 1-16,-9-3-1 15,-7-1-23-15,0-4-93 16,-3-7-52-16,6-13-63 15,6-12 107-15,12-12 70 0,0 0 54 16,21-24 30-16,12-4 19 16,6-4 43-16,3-3-17 15,4-4-7-15,3-2 4 16,0-2-57-16,5-8-7 16,-8-5-8-16,-3-5-30 15,-13 3-23-15,-13 10 17 16,-7 12 34-16,-10 19 2 15,0 10 16-15,0 7 23 16,-16 19-28-16,-10 23-2 16,-2 16 9-16,4 9 0 15,3 8 6-15,9-2-7 16,-1 0-11-16,2-3-4 16,-2-12 0-16,1-15 0 0,3-19-2 15,6-14 2-15,3-10 7 16,0-2 7-16,21-22 110 15,12-5-81-15,8-6-8 16,0 3-11-16,-8 11-7 16,-11 9-6-16,-11 7-2 15,-5 5 0-15,-5 8-10 16,-1 18-2-16,0 10 2 16,0 3-2-16,-6 2 0 15,0 3-29-15,6-6-131 16,3-11-152-16,16-12 53 15,5-13-76-15</inkml:trace>
  <inkml:trace contextRef="#ctx0" brushRef="#br0" timeOffset="147103.65">24681 13462 513 0,'0'0'211'16,"0"0"4"-16,0 0-52 16,49-73-74-16,-15 59-51 15,13-3-23-15,5-3-1 16,1-2-10-16,-11 0 1 15,-13-4-4-15,-15-1 1 16,-12 3-2-16,-2 0-13 16,-28 10-9-16,-15 4-6 15,-5 10 4-15,2 0 11 16,10 7-29-16,13 8 3 0,19 2-17 16,4 4-7-1,22 1 33-15,12 5 14 0,5 4 13 16,-3 9 2-16,-7 5-8 15,-10 3 8-15,-7 0 1 16,-5-4 0-16,-5-5 1 16,-2-14 38-16,0-11-4 15,0-11 9-15,-2-3 1 16,-5-19 84-16,4-16-59 16,3-11-12-16,4-10-22 15,29-3-14-15,15-9-9 16,19-4-13-16,16 5-33 15,4 12-92-15,-4 21-64 16,-14 22-75-16,-24 12-13 16</inkml:trace>
  <inkml:trace contextRef="#ctx0" brushRef="#br0" timeOffset="147773.5">25679 13247 595 0,'0'0'130'15,"0"0"98"-15,0 0-108 0,0 0-65 16,0 0-55-1,0 0 0-15,-2 62 4 16,1-22-1-16,1 2-1 0,0-3 4 16,10-3-1-16,5-4-4 15,-3-8-1-15,0-12-1 16,3-7-64-16,1-5-27 16,5-14 60-16,6-15 3 15,-2-8-18-15,-1 1 38 16,-6 10 9-16,-5 9 3 15,-2 12-1-15,-5 5 20 16,4 0-21-16,2 14 0 16,6 1 4-16,5-6 6 15,5-9 44-15,9-4 17 16,8-24 13-16,-2-10-7 16,-4-10-8-16,-11-4-12 15,-14 0-12-15,-11 6-17 0,-3 5-12 16,-2 15-17-1,-11 9-2-15,-4 15-38 16,5 2-101-16,5 23-97 0,7 11-74 16,0 2 62-16,9 1-71 15</inkml:trace>
  <inkml:trace contextRef="#ctx0" brushRef="#br0" timeOffset="147873.71">26204 13329 210 0,'0'0'117'0,"0"0"-35"15,34 101 17-15,-18-72 14 16,-5-5-44-16,-6-7-23 15,-5-9-18-15,0-5 3 16,-8-3-15-16,-9 0-16 16,0-14-1-16,7-14-174 0</inkml:trace>
  <inkml:trace contextRef="#ctx0" brushRef="#br0" timeOffset="148219.07">26422 12925 568 0,'0'0'77'15,"11"-78"75"-15,-8 61-58 16,0 6-44-16,8 11-50 16,7 5-29-16,5 21-97 15,4 15 51-15,-7 7-1 0,-5 0 33 16,-9-4 11 0,1-8 27-16,2-13 5 0,9-9 38 15,9-12 64-15,12-2 40 16,11-16-2-16,2-12-49 15,-7 0-11-15,-7 3-9 16,-14 9-2-16,-10 7-18 16,-5 9-31-16,-4 6-20 15,-1 21-10-15,-1 11 8 16,-3 6 2-16,-1 3 0 16,-26 0 4-16,-18 1-5 15,-19 4 1-15,-12-7-12 0,3-6-53 16,18-12-44-1,29-15-88-15,26-12-22 16,30-2-90-16</inkml:trace>
  <inkml:trace contextRef="#ctx0" brushRef="#br0" timeOffset="148453.88">27043 13236 548 0,'0'0'173'15,"0"0"-15"-15,114-34-41 16,-68 21-72-16,-3-2-28 15,-9-2 4-15,-12-2-5 16,-14 2 2-16,-8 4 30 16,-13 3-13-16,-26 8-6 15,-14 2-11-15,-5 22-8 16,2 15 10-16,10 15-14 0,16 9-4 16,19 9-4-1,11 6 2-15,33 0-68 0,24-7-88 16,10-13-142-16,17-16-228 15</inkml:trace>
  <inkml:trace contextRef="#ctx0" brushRef="#br0" timeOffset="149101.93">28313 13196 614 0,'0'0'199'0,"0"0"23"16,0 0-72-16,0 0-88 15,0 0-57-15,0 0 1 16,-65 99 19-16,42-42-9 16,0-3 4-16,10-8-18 15,3-12 0-15,4-12-2 16,6-10-11-16,0-12-50 15,28 0-87-15,8-29-30 16,7-15-261-16</inkml:trace>
  <inkml:trace contextRef="#ctx0" brushRef="#br0" timeOffset="149344.81">28450 12917 461 0,'0'0'143'0,"0"0"-14"16,0 0-86-16,0 0-8 15,-30 87 37-15,30-45-2 16,5-4-2-16,22-13-17 16,11-16 54-16,7-9-19 15,3-9-22-15,-6-25-28 16,-13-10-6-16,-15-4-4 16,-14-5-19-16,-8 7-7 15,-23 14-16-15,-9 17-35 16,-2 15-42-16,5 10-52 15,9 26-58-15,11 8-99 16,8 1-111-16</inkml:trace>
  <inkml:trace contextRef="#ctx0" brushRef="#br0" timeOffset="149622.07">28589 13168 692 0,'0'0'176'0,"0"0"-87"16,0 0 20-16,-21 81-17 15,7-45-16-15,1 4-36 16,4-1-12-16,3-4-17 16,1-11-11-16,5-8 5 15,0-12-11-15,3-4 9 16,26-13-3-16,11-15 4 16,9-5-1-16,-1-2-5 0,-5 8 2 15,-10 7-1-15,-13 10 1 16,-10 7 0-16,-7 3-2 15,-2 9-24-15,-1 19-26 16,3 10 1-16,4 5-54 16,12 0-89-16,11-9-122 15</inkml:trace>
  <inkml:trace contextRef="#ctx0" brushRef="#br0" timeOffset="150626.57">29287 13167 649 0,'0'0'215'0,"0"0"9"16,0 0-107-1,0 0-117-15,0 0 0 0,-81 124 31 16,52-55-5-16,3 4 0 16,8-1 0-16,5-1-20 15,11-9-4-15,2-16-2 16,21-21-4-16,18-24-1 15,12-7 1-15,8-33-3 16,2-12-31-16,-6-4 2 16,-11 1-14-16,-16 5 2 15,-14 14 16-15,-10 13 16 16,-4 15 13-16,-2 7 0 0,-17 21-11 16,-3 18 6-1,0 12 8-15,5 7 0 0,11 1 0 16,6-6 0-16,0-10 0 15,21-16 0-15,11-20 2 16,4-7 47-16,2-29-3 16,-5-15-13-16,-11-10 9 15,-13-7-31-15,-9 0-11 16,0 3-10-16,0 7-40 16,-4 12 13-16,4 15-5 15,0 11 0-15,16 9-27 16,11 4-50-16,1 0 110 15,1 12 9-15,-1 5 37 16,0 5 27-16,2 7-16 16,0 9-23-16,0 7 6 0,-2 2 4 15,-7 2 0-15,-11 0 13 16,-8-9-26-16,-2-9 2 16,-6-11-23-16,-15-15 2 15,-3-5 5-15,5-25-3 16,1-12 8-16,13-10-9 15,5-2-2-15,16-4-2 16,15 0-10-16,12 0-10 16,5 4-21-16,5 13-12 15,-2 13 16-15,-8 17 15 16,-8 6 13-16,-10 22 9 16,-7 15 1-16,-9 11 6 0,-6 3-3 15,-3-1 8-15,0-6 7 16,-11-10-15-16,-2-9-1 15,7-12 1-15,2-13-4 16,1 0 2-16,-2-24 63 16,3-12-11-16,2-10-47 15,0-4-6-15,11-2 0 16,20-2-1-16,17 7-13 16,10 7-30-16,8 10-25 15,-1 12-4-15,-5 11 72 16,-9 7 1-16,-11 0 2 15,-6 2 5-15,-5 4 21 16,-4 0 1-16,-4-3-4 0,-11-3-6 16,-7 0 11-16,-3 0 2 15,-1 0 0-15,-24 4-23 16,-13 7-4-16,-4 10-5 16,-2 8 0-16,6 8 5 15,10 5-6-15,9 5 9 16,11-1-9-16,8 0-8 15,6-3-9-15,29-9-63 16,12-11-22-16,13-10-45 16,7-13-64-16,0 0-79 15,-4-22-134-15</inkml:trace>
  <inkml:trace contextRef="#ctx0" brushRef="#br0" timeOffset="151056.6">30956 13418 247 0,'0'0'201'15,"30"-79"7"-15,-27 56 37 0,-3 11-42 16,0 8-75-16,0 4-69 15,-6 4-50-15,-15 21-9 16,-6 12 0-16,-4 11 6 16,-1 4 1-16,4 2 5 15,9-6-1-15,13-7-8 16,6-10-1-16,28-16-2 16,24-12-4-16,12-4-5 15,7-27-8-15,1-16-30 16,-4-12-52-16,-7-14-48 15,-8-9-145-15,-6-6-59 16,-10 2 193-16,-8 14 158 0,-10 18 180 16,-9 21 26-16,-6 19 5 15,-4 11-45-15,0 21-149 16,-16 20-16-16,-10 20 60 16,-3 12-23-16,-2 9 1 15,-4 2 9-15,0-6-8 16,-7-3-31-16,3-12-9 15,11-17 0-15,13-17-72 16,15-26 1-16,24-4 71 16,21-28 8-16,11-8 0 15,-1-6 86-15,-10-3-33 16,-2-2-10-16,-4-5-51 0,3 0-1 16,3-5-111-16,-4-1-155 15,-3 1-111-15</inkml:trace>
  <inkml:trace contextRef="#ctx0" brushRef="#br0" timeOffset="151452.12">31696 13093 62 0,'0'0'201'0,"0"0"-17"16,0 0 12-16,0 0-47 16,0 0-47-16,0 0-43 15,-5 47 22-15,-18 6 5 16,-3 5-1-16,7 2-35 16,5-2 10-16,8-5-42 15,6-9-4-15,0-10-14 16,9-12 0-16,11-10-8 15,6-9-30-15,1-3-70 16,-2-3-32-16,-5-9-60 0,-11-2 126 16,-6 7 74-16,-3 6 10 15,0 1 21-15,0 0-31 16,0 12 0-16,0 8 0 16,3 2 1-16,9-3 2 15,10-5 7-15,10-5 20 16,8-9 30-16,11 0-11 15,10-9 39-15,6-7-2 16,-4 3-44-16,-13 3-1 16,-17 7 45-16,-15 3-32 15,-12 11-46-15,-6 29-2 16,-16 23-6-16,-28 22 34 0,-29 15-22 16,-27 17 5-1,-36 15-17-15,-24 13-2 0,-19 11-109 16,-2-5-126-16,11 2-682 15</inkml:trace>
  <inkml:trace contextRef="#ctx0" brushRef="#br0" timeOffset="156298.63">11061 14858 339 0,'0'0'36'16,"0"0"124"-16,0 0-58 16,-45-75 1-16,38 63-16 15,0 2-11-15,2 3 24 16,2 4-46-16,2 3-6 15,1 3 20-15,0 23-37 16,0 16-31-16,0 16 3 0,10 5 0 16,17 2 12-1,16-4-9-15,8-12-4 0,7-12 4 16,3-17-2 0,2-16 4-16,8-4-6 0,4-28 8 15,4-19-2-15,-6-15-5 16,-9-11 6-16,-18-6-9 15,-16 3-3-15,-15 6-2 16,-15 15-8-16,0 16-3 16,-10 15 5-16,-17 18 1 15,-4 6-16-15,-4 30-42 16,2 16-59-16,4 12-31 16,3 5-4-16,6 6-53 15,6-3-254-15</inkml:trace>
  <inkml:trace contextRef="#ctx0" brushRef="#br0" timeOffset="156517.63">11501 15071 635 0,'0'0'198'16,"0"0"9"-16,0 0-66 15,0 0-52-15,0 0-73 16,0 0-13-16,-6 99 0 15,8-45 6-15,-2 2 0 16,0 5-6-16,0 0-3 16,-5 0-10-16,1-6-64 0,4-11-81 15,0-12-157-15,19-17-224 16</inkml:trace>
  <inkml:trace contextRef="#ctx0" brushRef="#br0" timeOffset="156703.67">11853 15298 532 0,'0'0'212'16,"0"0"-16"-16,0 0-51 16,0 0-49-16,0 0-86 15,0 0-10-15,0 44-84 16,0-23-76-16,11-9-226 15</inkml:trace>
  <inkml:trace contextRef="#ctx0" brushRef="#br0" timeOffset="157049.69">12246 14780 579 0,'0'0'66'16,"0"0"123"-16,0 0 4 15,0 0-97-15,0 0-62 0,-17 95-31 16,-2-28 24-16,2 3 8 16,2 5-2-16,5 0-1 15,1 3-10-15,2 1-6 16,4 2 0-16,3-6-6 15,0-8-6-15,14-11-2 16,16-14-2-16,14-14 4 16,12-17-6-16,7-11 4 15,3-5-2-15,-5-20 0 16,-12-8-28-16,-15-4-37 16,-20-6-65-16,-14-3-93 15,-20 0-170-15</inkml:trace>
  <inkml:trace contextRef="#ctx0" brushRef="#br0" timeOffset="157205.76">12223 15262 220 0,'0'0'443'16,"0"0"-284"-16,97-32-22 16,-42 23-68-16,-1 1-50 15,-5-1-19-15,-11-1-3 16,-13-8-175-16,-12-7-137 15</inkml:trace>
  <inkml:trace contextRef="#ctx0" brushRef="#br0" timeOffset="157324.66">12472 14844 636 0,'0'0'186'0,"0"0"4"16,0 0-113-16,96-40-75 15,-19 40-2-15,8 0-105 16,2 4-147-16</inkml:trace>
  <inkml:trace contextRef="#ctx0" brushRef="#br0" timeOffset="157553.37">13185 15219 695 0,'0'0'323'0,"0"0"-134"15,0 0-89-15,134-51-53 16,-76 51-34-16,-5 7-13 16,-12 17-49-16,-24 7-193 15,-17 9-204-15</inkml:trace>
  <inkml:trace contextRef="#ctx0" brushRef="#br0" timeOffset="157666.21">13010 15478 972 0,'0'0'149'15,"0"0"13"-15,0 0-99 0,166-8-63 16,-60-4-65-16,-3-8-172 16,3 1-445-16</inkml:trace>
  <inkml:trace contextRef="#ctx0" brushRef="#br0" timeOffset="165462.75">13260 2907 80 0,'0'0'76'0,"0"0"-26"15,0 0-5-15,0 0 35 16,0 0-62-16,0 0 40 15,0 0 1-15,0-18-36 16,0 18 34-16,0 0-6 16,0 0-19-16,0 0-8 15,0 0 4-15,0 0 3 16,0 0 10-16,0 0 0 16,0 0-2-16,0 0-10 15,0 0-17-15,0 0-9 16,0 0 1-16,0 0-4 0,0 0 3 15,0 0 5-15,0 0 3 16,0 0 24-16,0 0-2 16,0 0 1-16,0 0-15 15,-2 0-13-15,1 0 4 16,-2 16-10-16,-6 10 2 16,6 7-1-16,-3 9 0 15,-3 8-2-15,-4 7 1 16,-9 8-36-16,-4-2-80 15,-1-7-59-15,6-8-78 16</inkml:trace>
  <inkml:trace contextRef="#ctx0" brushRef="#br0" timeOffset="166822.67">12974 6138 353 0,'0'0'106'0,"0"0"24"15,0 0-57-15,0 0 53 16,0 0-28-16,0 0-4 16,-2-14-33-16,2 14-4 15,0 0-13-15,-3 0-31 16,3 0-5-16,-5 1-8 16,2 11-9-16,-3 3-3 15,-1 4 7-15,-2 3-21 16,0-5-78-16,0-6-221 0</inkml:trace>
  <inkml:trace contextRef="#ctx0" brushRef="#br0" timeOffset="167408.57">12633 6420 541 0,'0'0'133'0,"0"0"27"0,0 0 13 15,0 0-69 1,20-72-39-16,-10 65-29 0,-2 7-13 16,2 0-7-16,-1 3-14 15,0 20-2-15,-3 10-12 16,-6 7-7-16,-3 3-5 16,-18-1-4-16,-3-4-8 15,-1-6 15-15,7-8 5 16,3-7 16-16,10-7 0 15,4-6 0-15,1-1 0 16,0-2-8-16,21-1 6 16,15 0-10-16,7-1-84 15,3-12-125-15,-4-1-82 16</inkml:trace>
  <inkml:trace contextRef="#ctx0" brushRef="#br0" timeOffset="167543.57">12949 6515 800 0,'0'0'190'16,"0"0"-79"-16,0 0-52 15,0 0-49-15,0 0-10 16,0 0-58-16,-1-3-125 16,13 3-158-16,3-7-52 15</inkml:trace>
  <inkml:trace contextRef="#ctx0" brushRef="#br0" timeOffset="167758.57">13137 6428 552 0,'0'0'181'0,"0"0"-85"16,0 0 12-16,0 0-83 15,0 0-16-15,-19 95 27 16,28-62-14-16,9-2 17 15,-3-3 4-15,-6-3-16 16,-9 0-15-16,0-4-12 16,-29-8-2-16,-7-7-58 15,2-6-195-15,7-23-514 16</inkml:trace>
  <inkml:trace contextRef="#ctx0" brushRef="#br0" timeOffset="167878.73">13348 6330 669 0,'0'0'81'0,"0"0"32"16,0 0-55-16,89-17-58 16,-77 21-78-16,-7 9-170 15</inkml:trace>
  <inkml:trace contextRef="#ctx0" brushRef="#br0" timeOffset="182675.43">22478 5322 210 0,'0'0'45'0,"0"0"17"15,-97-12 8-15,64 9-29 16,2 3-4-16,2 0-1 16,1 0-13-16,0 0-6 15,-7 4 17-15,-3 10-15 16,-10 5-5-16,-3 6 21 0,-6 8-4 15,1 9 1 1,1 10-4-16,5 11-5 0,7 7-3 16,9 13-2-16,10 6-8 15,7 4 5-15,10-3-11 16,7-7 1-16,0-8-5 16,26-9-2-16,12-8 1 15,11-10-11-15,11-7-21 16,4-10-2-16,2-6 35 15,-3-11 0-15,0-9 2 16,3-5 11-16,0 0-2 16,0-7-7-16,-1-10-2 15,-4-3 15-15,-4-6 2 0,-3-8 1 16,-2-12 6 0,-4-10 25-16,-4-9 21 0,-3-12-37 15,-9-10-3-15,-5-8-17 16,-10-6-13-16,-8 9 0 15,-9 8-1-15,-5 15 8 16,-26 9 10-16,-15 4-19 16,-9 13 2-16,-4 7-2 15,3 13-11-15,2 16-12 16,-1 7-26-16,0 12-85 16,-1 22-26-16,8 11-10 15,14 2-116-15</inkml:trace>
  <inkml:trace contextRef="#ctx0" brushRef="#br0" timeOffset="183538.83">24290 5356 388 0,'0'0'54'0,"0"0"42"16,0 0-25-16,0 0 2 16,-76-73-14-16,46 66 5 15,-8 5-19-15,-6 2-11 16,-6 3-6-16,-5 17-4 15,-1 10 4-15,-2 9-1 16,-3 15-6-16,1 12-7 16,-1 12 7-16,3 11-10 15,6 8-1-15,8 2-4 16,13-4-2-16,16-6 4 16,15-11-8-16,0-3 1 0,25-7 2 15,14-9-2-15,10-9-1 16,11-14-3-16,9-7 3 15,6-12 11-15,8-5-7 16,3-7-1-16,-1-5 3 16,-1-3-2-16,-3-19 0 15,2-12-3-15,-1-8 6 16,-4-12-2-16,-10-7-2 16,-10-14 0-16,-15-4 5 15,-10-9-8-15,-15-4 5 16,-18-2 0-16,0 6 3 15,-31 9-6-15,-15 12-1 0,-14 11-1 16,-7 10 0-16,-5 10-3 16,1 14-8-16,8 15 8 15,10 7-36-15,6 21-57 16,11 22-136-16,12 6 33 16,11-1-226-16</inkml:trace>
  <inkml:trace contextRef="#ctx0" brushRef="#br0" timeOffset="184520.8">26721 5525 330 0,'0'0'73'0,"0"0"12"15,0 0-10-15,0 0-27 16,-16-75-1-16,6 63-6 16,-4 2-6-16,-7 3-1 15,-6 2-4-15,-7 1-23 16,-8 4-1-16,-5 0 10 16,-6 12 0-16,-5 10 9 15,-2 8-3-15,-1 5-2 16,3 8 0-16,1 6-3 15,5 11-12-15,7 7 6 0,2 9 5 16,7 2-5-16,8-3 1 16,10-6-6-16,6-1 0 15,12-5-2-15,0-1 2 16,17-5-1-16,12-7-1 16,10-8-4-16,10-10 4 15,7-6-4-15,8-7 1 16,1-7 4-16,3-7 0 15,-3-5-1-15,4 0-1 16,2-10 16-16,1-11-8 16,0-9 2-16,1-6 8 15,0-10-1-15,4-14-15 16,1-6 14-16,-7-11-11 0,-11-8 9 16,-15-7 20-16,-18-4-9 15,-15-2-22-15,-12 2 10 16,-6 7 1-16,-22 9-16 15,-11 7 10-15,-2 14-11 16,-5 14-4-16,-3 16-1 16,-14 16-6-16,-14 13-37 15,-22 11-99-15,-19 22-31 16,-10 2-116-16</inkml:trace>
  <inkml:trace contextRef="#ctx0" brushRef="#br0" timeOffset="199575.02">27879 11881 247 0,'0'0'62'16,"0"0"-8"-16,0 0 4 0,0 0-3 16,0 0-17-16,0 0-14 15,0 0 1-15,0 0 5 16,-11-23-1-16,11 23 8 15,0 0-6-15,0 0-15 16,0 0-16-16,0 0-2 16,-1 2-3-16,-1 7 5 15,1 3 2-15,-1 1 4 16,2-2-11-16,0 2 11 16,0 2-6-16,0-1 1 15,2-1-1-15,7 2 2 16,3-1 1-16,0-2-1 0,4-1-1 15,2-4 1-15,7-4 0 16,8-3 6-16,11 0 7 16,12-3-7-16,11-11-4 15,8-8 8-15,5-4-12 16,6-5 12-16,9-6-12 16,11-6 14-16,12-3-2 15,2 0-2-15,-8 2 11 16,-18 7-3-16,-15 6 10 15,-12 4-5-15,-13 7 2 16,-8 3-6-16,-10 4-6 16,-8 6-4-16,-5 3 3 15,-13 3-10-15,-5 1 2 0,-4 0-4 16,-1 0-4 0,0 0-4-16,0 7-2 0,-12 9-13 15,-5 4-11-15,-7 6-73 16,-2-4-42-16,-5-7-128 15</inkml:trace>
  <inkml:trace contextRef="#ctx0" brushRef="#br0" timeOffset="206583.49">30158 11275 417 0,'0'0'17'0,"0"0"75"15,0 0-37-15,0 0 39 16,0 0-13-16,0 0-24 15,0 0-13-15,0 0-5 16,4-69-29-16,-32 93-6 16,-20 22 6-16,-17 22 48 15,-13 22-2-15,2 13-23 16,0 8 5-16,12 4-20 16,19-3 1-16,26-11-15 15,19-12-4-15,34-14-7 0,37-14-42 16,20-11-45-16,13-18-107 15,-6-19-158-15</inkml:trace>
  <inkml:trace contextRef="#ctx0" brushRef="#br0" timeOffset="206819.51">30191 11869 556 0,'0'0'87'0,"0"0"48"0,0 0 32 16,0 0-91-16,0 0-59 15,145-33-4-15,-70 33 5 16,-7 0-7-16,-16 2-7 16,-15 0-4-16,-12 1-57 15,-9-3-130-15,-13 0-68 16,-3-20-292-16</inkml:trace>
  <inkml:trace contextRef="#ctx0" brushRef="#br0" timeOffset="207006.83">30447 11626 364 0,'0'0'223'16,"0"0"-49"-16,0 0-98 0,0 0-63 15,16 72 35 1,-11-16 60-16,-2 9-33 0,-3 0-25 15,0 1-29-15,0-5-8 16,-3-1-13-16,-9-2-1 16,-1-5-88-16,0-12-141 15,2-17-104-15</inkml:trace>
  <inkml:trace contextRef="#ctx0" brushRef="#br0" timeOffset="207495.81">30787 11889 487 0,'0'0'148'0,"0"0"-46"0,0 0-77 15,0 0-20-15,33 86 56 16,-21-36-17-16,-1 3-13 16,-4-5-1-16,-1-3-17 15,0-12-7-15,-2-14-4 16,-1-12-2-16,6-7 7 15,12-7 6-15,11-22 29 16,13-10-29-16,11-6-13 16,2-3 3-16,3 3-1 15,-2 4-2-15,-12 12 3 16,-8 8-3-16,-9 11 0 0,-6 7 5 16,-6 3 7-1,2 0-2-15,4 9-4 0,5 6-4 16,3-2 2-16,6-3 1 15,-1-8-5-15,-2-2 2 16,-9-6 8-16,-11-15-7 16,-15-3 1-16,-1 0-4 15,-28 4-4-15,-5 8 4 16,-3 10 2-16,0 2 4 16,1 11-5-16,3 18 0 15,4 11 0-15,9 7 4 16,11 8-3-16,9 3 1 15,9 0-3-15,29-5-4 16,13-10-44-16,10-14-55 0,9-12-68 16,0-17-74-16</inkml:trace>
  <inkml:trace contextRef="#ctx0" brushRef="#br0" timeOffset="207695.72">32336 11648 119 0,'0'0'477'16,"0"0"-315"-16,0 0-43 16,0 0-100-16,52 84-2 15,-48 0 33-15,-4 21-6 16,-32 9-17-16,-36 3 11 16,-37 0-17-16,-27-3-8 15,-17-5-13-15,-8-8-55 16,5-11-188-16,8-21-100 0</inkml:trace>
  <inkml:trace contextRef="#ctx0" brushRef="#br0" timeOffset="208464.12">30431 13971 433 0,'0'0'105'16,"0"0"31"-16,0 0-43 15,0 0-60-15,0 0-29 16,-106 66 26-16,48 1 44 16,0 13-9-16,3 8-4 0,11 6-34 15,16 1-18 1,17-5-9-16,11-7-5 0,21-9-28 15,24-16-122-15,12-22-101 16</inkml:trace>
  <inkml:trace contextRef="#ctx0" brushRef="#br0" timeOffset="208664.75">30477 14533 758 0,'0'0'166'0,"0"0"-60"16,87-55-45-16,-26 45-14 0,15 5-16 16,7 3-16-16,2 2-15 15,-4 0-1-15,-11 0-62 16,-7 5-122-16,-13-5-100 16,-15 0-345-16</inkml:trace>
  <inkml:trace contextRef="#ctx0" brushRef="#br0" timeOffset="209146.64">31207 14350 623 0,'0'0'126'15,"0"0"-3"-15,0 0-89 16,0 0-23-16,0 0 74 16,9 119-16-16,2-65-28 15,1 1-4-15,-3-1-14 0,0-2-14 16,-4-10-6-1,-2-10-3-15,0-13-20 0,1-13-16 16,8-6-11-16,6-19 47 16,10-12 0-16,10-9 2 15,-1 1-1-15,-3 3-1 16,-3 10-2-16,-4 4 1 16,-3 11 1-16,-1 6 13 15,2 5 4-15,5 0-5 16,7 4 5-16,6 10-5 15,7 1 1-15,5-4 8 16,0-8-4-16,-2-3-12 0,-11 0 12 16,-10-20-16-1,-20-8 10-15,-12-3-11 0,-8 2-5 16,-23 6-2-16,-8 10-1 16,0 11 4-16,-2 2 2 15,-1 18-1-15,3 18 3 16,6 13 3-16,9 8-3 15,11 7 1-15,13 3-6 16,21-1 3-16,32-6-56 16,19-16 30-16,18-15 9 15,1-18-212-15,-5-11-38 16,-10-23-324-16</inkml:trace>
  <inkml:trace contextRef="#ctx0" brushRef="#br0" timeOffset="209337.52">32525 14367 568 0,'0'0'156'0,"0"0"51"0,0 0-66 16,0 0-101-16,0 0-35 15,23 112 5-15,-46-30 8 16,-16 11 3-16,-17 7-2 16,-16 7-6-16,-21-6-3 15,-27 2 4-15,-19-18-14 16,-18-15-36-16,-11-15-116 15,-5-25-17-15,-6-17-201 16</inkml:trace>
  <inkml:trace contextRef="#ctx0" brushRef="#br0" timeOffset="-213949.12">21868 7153 306 0,'0'0'213'0,"0"0"-112"15,0 0 3-15,0 0-57 16,0 0-37-16,0 0-4 16,0 0 7-16,18 10 39 15,2 5-3-15,2-1-11 16,4 1-10-16,6-2 0 0,4-1-1 16,10-6 3-16,3-6-21 15,3 0 12-15,5-2-15 16,-2-21-6-16,1-8 3 15,0-12 12-15,-5-12-9 16,-4-12-5-16,-8-5 0 16,-6-3 0-16,-6 1 9 15,-5 2-8-15,-1 2-2 16,-5 8 0-16,-1 9 3 16,-4 7-3-16,-5 12 6 15,-5 7 5-15,1 8 0 16,-2 8-4-16,0 6-1 0,0 4-5 15,0 1-1 1,0 4-17-16,-2 19-2 0,-13 8 17 16,-7 4 2-16,-5 2 1 15,-1-4-1-15,4-11 0 16,7-8 0-16,8-8 2 16,5-6 8-16,3 0-2 15,1-6 23-15,0-15-1 16,0-4-18-16,8-1-11 15,15 3-2-15,4 2 1 16,4 8 0-16,0 3-1 16,-1 8-4-16,0 2-1 0,-2 7-10 15,-2 20-13 1,-4 10-6-16,-5 9-29 0,0 9-44 16,4 3-52-16,5-2-120 15</inkml:trace>
  <inkml:trace contextRef="#ctx0" brushRef="#br0" timeOffset="-213365.17">23419 7508 483 0,'0'0'116'16,"0"0"-77"-16,0 0 7 15,82-13 61-15,-27-13-34 16,8-10-17-16,3-7-24 15,-4-12-6-15,-2-8 4 16,-4-6-26-16,-8-8 4 16,-11-9-8-16,-14-1-5 15,-14 7-2-15,-9 12 7 0,0 15 0 16,-8 14 0 0,-3 12 1-16,0 11 8 0,3 8 0 15,-2 8-1-15,-3 3-8 16,-7 25-6-16,-1 12 6 15,0 11 0-15,4 1 0 16,5-2-2-16,2-12 2 16,7-17 0-16,3-13-2 15,0-8 2-15,7-8 31 16,19-18 32-16,12-10-45 16,2-2-12-16,-2 6-1 15,-7 5 5-15,-6 11 12 16,-1 9-4-16,-2 7-16 0,5 0-2 15,1 20-6 1,1 19-14-16,-5 17-28 0,-3 14-26 16,-2 5-81-16,-1-3-97 15,1-13-182-15</inkml:trace>
  <inkml:trace contextRef="#ctx0" brushRef="#br0" timeOffset="-212721.91">25345 7461 470 0,'0'0'148'16,"0"0"-64"-16,0 0-18 15,0 0 21-15,0 0-20 0,111-11-23 16,-21-12-2-16,14-10-13 16,10-11-14-16,-4-11-7 15,-9-8-8-15,-11-10-7 16,-17-14-9-16,-15-6-15 16,-16 0 9-16,-12 9 20 15,-14 19 2-15,-8 18 0 16,-5 20 10-16,-3 12 27 15,0 12-32-15,0 3-5 16,-20 28-21-16,-21 20 1 16,-17 21 20-16,-10 6 2 15,9-4 0-15,15-18-2 0,19-21 4 16,16-19-4-16,9-13 0 16,0 0 3-16,24-19 15 15,18-14-10-15,10-11-3 16,5-2-5-16,-2 6 2 15,-8 9 3-15,-11 17-2 16,-7 10 0-16,-6 4-3 16,-6 29-2-16,-5 14-1 15,-9 20-1-15,-3 12-9 16,-23 0-119-16,-13-7-199 16</inkml:trace>
  <inkml:trace contextRef="#ctx0" brushRef="#br0" timeOffset="-211634.86">23528 7945 507 0,'0'0'66'0,"0"0"114"0,0 0-35 16,0 0-36-16,0 0-61 15,0 0-48-15,0-26-4 16,0 60 0-16,0 9 4 15,0 6 0-15,-2-1 9 16,-10-9-9-16,-2-8 1 16,1-12-1-16,5-8 5 15,5-8-2-15,3-3-2 0,0-19 14 16,22-23 6-16,14-19-20 16,11-10 0-16,5 4 9 15,-5 10-9-15,-5 18 0 16,-8 13 3-16,-8 14-4 15,-6 12-1-15,-5 0-5 16,-4 27-5-16,-7 12 0 16,-4 9 8-16,0 5-2 15,-10-4 4-15,-1-13 0 16,5-12-2-16,6-14 1 16,0-10-1-16,10 0 3 15,19-24 3-15,11-9 6 16,5-7-7-16,1 2 4 0,-5 5-6 15,-5 7 4-15,-10 9-4 16,-5 8 0-16,-7 9-2 16,0 0 0-16,-2 19-5 15,2 13-3-15,-4 7 9 16,-4 1-1-16,-3-2 2 16,2-7 1-16,-1-11 0 15,3-9-1-15,4-9 0 16,10-2-14-16,7-19-26 15,7-11-22-15,-1-6-8 16,-1-1 6-16,-6 4 18 16,-5 5 30-16,-9 8 16 0,-2 9 48 15,-5 4 12 1,-6 7 31-16,1 0-46 0,-1 20-42 16,3 18 3-16,0 16 39 15,-3 8-7-15,0 0-11 16,0-1-19-16,-16-11-6 15,-1-7-2-15,0-12-1 16,6-11-75-16,3-13-123 16,8-7-79-16</inkml:trace>
  <inkml:trace contextRef="#ctx0" brushRef="#br0" timeOffset="-211257.75">24667 7765 519 0,'0'0'68'15,"0"0"78"-15,0 0-62 0,0 0-44 16,0 0-40-16,0 0-36 16,0 42 29-16,-4 14-22 15,3-3-25-15,1-11 2 16,0-11 45-16,14-14 7 16,7-12 83-16,12-5 17 15,16-12 35-15,16-15-59 16,1-8-45-16,-6-2-22 15,-18 5-4-15,-18 5-5 16,-14 10-2-16,-8 3-1 16,-2 11-9-16,-2 3-13 15,-17 12-47-15,-2 22-4 0,5 15 38 16,13 14 6-16,3 4 26 16,7 3 6-16,8-7 1 15,-11-9 3-15,-4-11 9 16,-25-11 5-16,-14-9 9 15,-4-12-9-15,4-7-18 16,10-4-54-16,15-12-151 16,14-17-462-16</inkml:trace>
  <inkml:trace contextRef="#ctx0" brushRef="#br0" timeOffset="-210049.19">25371 7886 569 0,'0'0'88'0,"0"0"38"0,0 0-6 16,-98-8-51-16,61 41-57 15,-2 17 9-15,0 12 17 16,3 5 4-16,9 3-11 16,14-4-2-16,13-10-24 15,22-10-2-15,38-13 0 16,22-11-2-16,12-17 16 15,6-5-17-15,-6-22 1 16,-9-14-3-16,-6-17-11 16,-12-11-3-16,-9-20-6 15,-10-9-19-15,-6 4 30 16,-14 7-9-16,-11 21 16 0,-10 18 4 16,-7 17 0-16,0 12 5 15,0 11-2-15,0 3-3 16,-4 7-3-16,-8 20-8 15,-2 7 11-15,2 10 0 16,-1 9 2-16,0 11-2 16,-1 7 11-16,4 1 5 15,5-1 10-15,5-8-12 16,12-13-8-16,21-14-6 16,12-16 0-16,7-15 7 15,3-5-4-15,-7-18 1 0,-8-13 2 16,-10-10 1-1,-12-5-1-15,-9-2-5 0,-9-1 3 16,0 10-2-16,-8 8-2 16,-11 12 0-16,-14 17-1 15,-3 2-15-15,-1 24 12 16,1 9 3-16,8 6-2 16,10 2-1-16,14-3-6 15,4-8-26-15,7-6-26 16,18-14 17-16,8-10 38 15,6 0 7-15,0-7 3 16,-1-10-2-16,-5-2 1 0,-9 2 0 16,-8 4-2-1,-8 4 11-15,-5 6-5 0,-2 3 1 16,4 0-7 0,3 0-6-16,6 0-3 0,7 3 8 15,3-3 1-15,6 0-5 16,1-10 5-16,5-15 2 15,-2-10 3-15,-3-5-4 16,-2 2 5-16,-6 4-5 16,-4 15-2-16,-2 14 1 15,-1 5-5-15,0 17-2 16,-1 22 6-16,-2 7-5 16,-7 10 2-16,-6 0-12 15,0 0-34-15,-22 1-25 16,-16-7 8-16,-6-11 47 0,8-14 20 15,12-17 0 1,15-8 142-16,9-11 45 0,19-18-126 16,23-10-56-16,17-10-5 15,2-8 0-15,-5-11 1 16,-5-6-1-16,-12-1 0 16,-8 8 4-16,-10 17-9 15,-11 21 6-15,-7 15-2 16,-1 14 1-16,-2 9-3 15,0 32-38-15,0 22 37 16,0 14 4-16,0 6-2 16,0-1 0-16,-9-9 1 15,-16-5-6-15,-5-15 3 16,1-15 4-16,9-16 0 0,9-16 0 16,7-6 0-1,4-15 12-15,0-14-11 0,23-9-1 16,22-2-12-16,15 1 7 15,10 3-1-15,-2 9 6 16,-9 6-4-16,-14 12 4 16,-16 9 4-16,-6 0 2 15,-10 22 8-15,-7 12-1 16,-6 7-6-16,0 1-2 16,-19 2-4-16,-11-4-2 15,-3-3-11-15,0-13-104 16,3-15-226-16</inkml:trace>
  <inkml:trace contextRef="#ctx0" brushRef="#br0" timeOffset="-209818.01">27209 7931 362 0,'0'0'157'16,"36"-81"2"-16,-30 71-24 15,-5 6 5-15,2 4-65 16,3 3-75-16,12 14-3 15,12 1 3-15,9-6 16 16,3-6 27-16,-2-6 7 16,-8 0-31-16,-12-18-6 15,-14-6-5-15,-6 4-8 0,-23 4-3 16,-21 12-39-16,-7 4-39 16,2 20-101-1,8 15-49-15,18 11-67 0</inkml:trace>
  <inkml:trace contextRef="#ctx0" brushRef="#br0" timeOffset="-209141.01">27865 7816 443 0,'0'0'56'0,"0"0"58"16,0 0-26-16,0 0-3 15,33-75 37-15,-33 74-18 16,0 1-26-16,0 2-48 15,-28 30-24-15,-16 21-6 16,-8 23 39-16,0 19 0 16,7 11 2-16,2 6-1 15,1-1-18-15,-7-7-7 16,-2-9-14-16,-7-14-1 16,0-14-7-16,7-17-48 15,13-20-63-15,15-19-65 16,19-11-31-16,4-24 187 15,28-22-7-15,21-17-23 0,17-12 57 16,12-9 10-16,8 0 26 16,-1 8 1-16,-3 13 2 15,-13 21 29-15,-17 19 15 16,-15 15 19-16,-9 8-45 16,-4 14-35-16,-4 21-11 15,-8 9-10-15,-11 8 3 16,-1 2-3-16,-28 0-1 15,-14-6-32-15,-1-10-99 16,4-14-108-16,12-16-86 16</inkml:trace>
  <inkml:trace contextRef="#ctx0" brushRef="#br0" timeOffset="-208957.04">28196 7793 569 0,'0'0'128'16,"0"0"-36"-16,0 0-92 15,0 0-24-15,0 0-55 16,0 0 39-16,24 51-51 16,-16-18-109-16</inkml:trace>
  <inkml:trace contextRef="#ctx0" brushRef="#br0" timeOffset="-208403">28444 8243 622 0,'0'0'156'0,"0"0"-63"16,-100 0-31-16,60 27-27 15,3 13-23-15,5 11-7 16,12 3 2-16,11 1-7 16,9-7-1-16,19-12-69 15,24-15 0-15,17-11 65 0,9-10 3 16,5-1-3-16,-2-22-33 16,-8-7 10-1,-12-9 19-15,-19 0 8 0,-17 3 2 16,-16 7 21-16,0 7 9 15,-28 9-19-15,-8 12-12 16,-4 1-5-16,2 16 5 16,9 11-4-16,12 0-3 15,13-2-30-15,4-4-10 16,24-6 15-16,13-3 19 16,4-8 4-16,-3-3-2 15,-11-1 11-15,-12 0 2 16,-7 0 58-16,-5 0 1 15,-3 0-17-15,0 0-24 16,0 0-20-16,7 0-1 0,0 6-41 16,6-1 42-16,-1 1-2 15,-1-3 5-15,1 0 2 16,-2-3-2-16,3 1 2 16,3-1 9-16,1 0-4 15,-3 0-10-15,-3 0 4 16,-4 0-1-16,-7 0-3 15,0 0-2-15,-5 0-68 16,-17 4-141-16</inkml:trace>
  <inkml:trace contextRef="#ctx0" brushRef="#br0" timeOffset="-208030.16">28647 8231 487 0,'0'0'142'16,"0"0"67"-16,0 0-32 15,0 0-19-15,0 0-79 16,0 0-79-16,-10 15 2 16,-19 36-2-16,-3 5 19 15,-1-1-13-15,1-2-6 16,6-7-2-16,9-8-92 15,11-16-188-15,6-17-262 16</inkml:trace>
  <inkml:trace contextRef="#ctx0" brushRef="#br0" timeOffset="-207304.59">28878 8068 357 0,'0'0'5'16,"0"0"29"-16,0 0 26 15,0 0-60-15,0 0 0 16,-104 136 0-16,55-71-11 16,16-9-59-16,18-9 39 15,15-14 31-15,0-13 149 16,15-6 16-16,10-6-32 16,9-8 3-16,17 0-9 15,13-15-78-15,5-10-29 16,0-6-20-16,-8-4 3 15,-17-3 0-15,-17 4 1 0,-18 5 0 16,-9 7-4-16,-12 8 13 16,-21 9-3-16,-11 5-10 15,-6 22-3-15,1 19 3 16,7 15-1-16,10 7-2 16,17 1 1-16,13-2 2 15,2-9-4-15,27-12-8 16,15-12 9-16,16-10-7 15,16-14-3-15,9-5 1 16,5-11 12-16,-3-22 5 0,-2-10-5 16,-4-13 3-1,-3-16-2-15,-7-6-1 0,-14 2-1 16,-19 6 1-16,-17 12 6 16,-17 15 6-16,-2 11 7 15,-15 15-8-15,-13 17 0 16,-8 6-11-16,-11 33-2 15,-6 19 2-15,-7 14 1 16,5 8 1-16,6 3 1 16,15-8 1-16,15-10-8 15,18-18-4-15,2-17-24 16,34-18 15-16,17-12 10 16,15 0 7-16,8-29 13 15,8-18-13-15,4-20-2 16,4-20-1-16,9-25-8 0,-3-15-51 15,-15 9-47 1,-24 20 95-16,-30 37 14 0,-20 36 62 16,-10 25-8-16,-40 25-54 15,-26 42 0-15,-17 33 23 16,-12 26 0-16,5 22-8 16,5 2 10-16,9-4-23 15,16-12-2-15,13-27-119 16,13-24-559-16</inkml:trace>
  <inkml:trace contextRef="#ctx0" brushRef="#br0" timeOffset="-201932.2">14374 15054 109 0,'0'0'38'0,"0"0"-15"16,0 0-13-16,0 0 8 15,0 0-8-15,0 0 17 16,0 0 5-16,0 0 13 0,3-46 5 16,-3 42 5-16,0 0-24 15,0 1 3-15,0 0 23 16,0 0-10-16,0 2-3 16,0-3 7-16,0 1 13 15,0-1-5-15,0 0 2 16,-6 2-1-16,-1 2-8 15,-10 0-38-15,-5 11-1 16,-8 13-4-16,-3 9 6 16,5 10 1-16,1 11-1 15,5 8-2-15,5 4-3 16,7 0-7-16,7-9 2 16,3-8 0-16,1-12-2 15,25-15-3-15,11-15 2 16,18-7 5-16,9-17-2 0,6-16-4 15,-7-12 0-15,-17-12 3 16,-14-9-4-16,-16-7-5 16,-16-3-11-16,0 4-2 15,-15 7 7-15,-13 17 11 16,-2 14-2-16,7 17 2 16,1 17-1-16,3 10-24 15,5 29-143-15,5 5-38 16,5 7-70-16</inkml:trace>
  <inkml:trace contextRef="#ctx0" brushRef="#br0" timeOffset="-201690.06">14799 15266 479 0,'0'0'160'16,"0"0"-21"-16,0 0 3 15,0 0-75-15,0 0-23 16,0 0-22-16,33-70-22 16,-33 81-31-16,0 8-72 15,0-1-106-15,0-7-87 0</inkml:trace>
  <inkml:trace contextRef="#ctx0" brushRef="#br0" timeOffset="-201438.36">15190 14877 560 0,'0'0'148'15,"0"0"33"-15,0 0-49 16,0 0-103-16,0 0 57 0,0 131-2 16,0-61-33-16,-5 5-19 15,-5 1-16-15,-6-2-10 16,-1 0-4-16,-1-4-2 16,8 3-21-16,7-3-80 15,3-15-234-15,3-16-158 16</inkml:trace>
  <inkml:trace contextRef="#ctx0" brushRef="#br0" timeOffset="-200962.4">16000 15288 443 0,'0'0'160'0,"0"0"4"15,0 0 25-15,0 0-86 16,0 0-50-16,0 0-31 15,61-19-1-15,-1 20-3 16,2 8-11-16,-2-5-7 16,-3 1-25-16,-11-2-77 15,-12-3-138-15,-17-8-54 16</inkml:trace>
  <inkml:trace contextRef="#ctx0" brushRef="#br0" timeOffset="-200793.25">16295 15008 500 0,'0'0'209'0,"0"0"-3"16,0 0-78-16,0 0-77 15,0 0-46-15,0 0 87 16,-3 136-39-16,3-59-23 16,0 7-21-16,-2 0-9 15,2-3-2-15,0-6-85 16,20-16-146-16,5-18-245 15</inkml:trace>
  <inkml:trace contextRef="#ctx0" brushRef="#br0" timeOffset="-200485.33">16817 15073 238 0,'0'0'371'15,"0"0"-269"-15,0 0 20 16,-82 124 25-16,75-56-59 16,7 4-22-16,0 2-40 15,3-8-12-15,20-14-11 16,12-22-3-16,12-22 10 16,9-8-8-16,4-34 4 15,-8-19-4-15,-13-18 3 0,-19-18-4 16,-20-10 0-16,-6-1 1 15,-33 10 2-15,-16 20-4 16,-1 22-2-16,2 29-2 16,14 19-14-16,16 22-79 15,18 27-118-15,6 8-36 16</inkml:trace>
  <inkml:trace contextRef="#ctx0" brushRef="#br0" timeOffset="-199865.36">17405 15318 516 0,'0'0'143'0,"0"0"29"16,0 0-18-16,0 0-82 15,0 0-46-15,0 0-21 16,-33 2-4-16,23 19 3 16,3-5-4-16,6-4 1 15,1-7 0-15,0-4 2 16,0-1-2-16,0 0 5 15,0-14 45-15,0-6-42 16,5-1-9-16,7 1-9 16,8 2-43-16,6 1-86 15,0-1-203-15</inkml:trace>
  <inkml:trace contextRef="#ctx0" brushRef="#br0" timeOffset="-199606.98">17878 14926 87 0,'0'0'599'16,"0"0"-355"-16,0 0-93 15,0 0-77-15,0 0-58 16,0 0 37-16,22 131-6 15,-22-55-15-15,0 4-6 16,-19 2-25-16,-7 0 1 16,-8-1-2-16,-2-5-6 0,2-1-87 15,8-10-100-15,19-15-206 16</inkml:trace>
  <inkml:trace contextRef="#ctx0" brushRef="#br0" timeOffset="-199133.1">18434 15386 421 0,'0'0'172'16,"0"0"-12"-16,0 0-13 16,0 0-42-16,0 0-37 15,127-74-9-15,-47 73-20 16,10 1-22-16,-4 0-9 15,-8 1-8-15,-17 6-36 16,-13-1-65-16,-18-6-129 16,-18 0-40-16</inkml:trace>
  <inkml:trace contextRef="#ctx0" brushRef="#br0" timeOffset="-198931.27">18899 15154 506 0,'0'0'156'0,"0"0"-24"16,0 0-75-16,0 0 83 16,-47 120-37-16,33-58-39 15,1 2-30-15,2 3-29 16,4-1 1-16,4-5-6 16,3-5-42-16,10-11-88 15,17-18-162-15,6-17-190 16</inkml:trace>
  <inkml:trace contextRef="#ctx0" brushRef="#br0" timeOffset="-198606.97">19354 15078 462 0,'0'0'99'16,"0"0"-26"-16,-70 76 17 15,54-14 5-15,3 10 27 16,5 6-41-16,6-3-48 16,2-3 10-16,0-8-35 15,21-12 0-15,9-15 0 16,6-22-7-16,7-15 2 0,3-15-2 16,-2-28-1-1,-8-18 7-15,-14-14-5 16,-16-12-2-16,-6-5 0 0,-6 3 0 15,-19 13-7-15,-4 17-5 16,0 24-4-16,0 20-16 16,5 15-32-16,6 25-107 15,11 22 3-15,7 8-91 16</inkml:trace>
  <inkml:trace contextRef="#ctx0" brushRef="#br0" timeOffset="-198375.19">19854 15507 641 0,'0'0'116'0,"0"0"66"16,0 0-56-16,0 0-61 16,0 0-39-16,0 0-19 15,0-49-4-15,0 49-3 16,0 0 4-16,0 0 2 15,0 0-2-15,0 0-4 16,-8 0-35-16,-2 0-98 16,0 0-176-16,5 0-230 15</inkml:trace>
  <inkml:trace contextRef="#ctx0" brushRef="#br0" timeOffset="-198123.03">20112 15045 446 0,'0'0'171'0,"0"0"13"16,0 0-22-16,0 0-105 16,0 0 18-16,15 106 21 15,-17-44-35-15,-11 8-28 16,-3 1-23-16,5-1-3 15,-1-2-7-15,2-1 0 16,1-6-44-16,2-2-91 16,5-16-97-16,2-11-143 0</inkml:trace>
  <inkml:trace contextRef="#ctx0" brushRef="#br0" timeOffset="-197627.27">20607 15362 522 0,'0'0'178'16,"0"0"30"-16,0 0-42 0,0 0-77 15,0 0-53 1,115-44-23-16,-52 44-12 0,-7 9-1 16,-20 14-77-1,-22 5-52-15,-14 5-80 0,-38-3 76 16,-23-1 54-16,-15-9 73 16,3-9 6-16,12-8 99 15,20-3 106-15,21 0-31 16,12 0-52-16,8 0-65 15,17 0-41-15,30 0-14 16,24 0-2-16,18 0-101 16,7 0-137-16,2-4-172 15</inkml:trace>
  <inkml:trace contextRef="#ctx0" brushRef="#br0" timeOffset="-197252.51">21448 15187 513 0,'0'0'196'16,"0"0"-41"-16,0 0-37 16,0 0-65-16,-95 50-5 15,80-13-4-15,5 5-16 16,4 3 9-16,4 2-13 15,2 0-13-15,0 2-3 0,0-3-7 16,9-8-1 0,11-11-3-16,8-14-11 0,5-13-3 15,-2-2 15-15,1-25-18 16,-9-13-8-16,-6-11 16 16,-10-10 8-16,-5-6 4 15,-2 0 3-15,0 5-3 16,0 12 0-16,-2 19 0 15,-1 16-1-15,-3 15-18 16,3 8-103-16,3 22-96 16,0 4 67-16,24 1-177 15</inkml:trace>
  <inkml:trace contextRef="#ctx0" brushRef="#br0" timeOffset="-197055.02">21863 15444 499 0,'0'0'138'16,"0"0"77"-16,0 0-22 15,0 0-75-15,0 0-47 16,0 0-45-16,29-70-21 16,-26 70-5-16,1 15-38 15,2 8-62-15,1-1-136 16,-1-5-129-16</inkml:trace>
  <inkml:trace contextRef="#ctx0" brushRef="#br0" timeOffset="-196505.83">22221 15340 315 0,'0'0'147'0,"0"0"-15"0,0 0-27 15,44-81-26 1,-21 59 16-16,6-2-20 0,2-2-7 15,3 0-16-15,1 0 11 16,0 6-9-16,1 5-4 16,3 6-27-16,-3 9-10 15,-2 0-9-15,-8 21-2 16,-13 13-2-16,-13 12-3 16,-18 6 1-16,-27 6-4 15,-16-1-8-15,-9-3-22 16,6-9-4-16,19-9 7 15,18-11 23-15,23-7 6 16,4-1 8-16,22 5-4 16,21 0 0-16,9 3 0 15,-1 2 4-15,-8 2-4 16,-11-3 0-16,-14-2 1 0,-14-2 0 16,-4-7-1-16,-25-3-6 15,-29-2 6-15,-19-3 12 16,-6 2-3-16,-1 0-5 15,9 8-4-15,15 1-24 16,15-7-185-16,11-5-313 16</inkml:trace>
  <inkml:trace contextRef="#ctx0" brushRef="#br0" timeOffset="-181966.11">12256 16709 317 0,'0'0'103'0,"0"0"-16"16,0 0 13-16,0 0-63 15,0 0 6-15,0 0-23 16,0 0-13-16,-3-19-5 16,3 19 4-16,0 0-10 15,0-3 10-15,0 3-6 16,0 0 6-16,0 0 14 16,0 0 15-16,0 0 6 15,0 0-7-15,0 0-15 16,0 0-8-16,0 0-11 15,0 0 3-15,0 0-3 0,0 0-3 16,0 0-3-16,0 0 6 16,0 0 0-16,0 0 2 15,0 0 8-15,0 0-10 16,-2 0 15-16,2 0 4 16,0 0-3-16,0 0-10 15,0 0-2-15,0 0-1 16,0 0 4-16,0 0-13 15,0 0 12-15,0 0-6 16,0 0 16-16,0 0 9 16,0-2 13-16,0 0-14 15,0 1 11-15,0 1-8 16,0 0 9-16,0 0-22 0,-1 0 7 16,-2 0-8-1,2 0-2-15,-5 0-11 0,-7 11 0 16,-6 12 1-16,-9 5-1 15,-8 5 7-15,-3-2-1 16,-5 2 5-16,-1 0-9 16,-4-2 3-16,1-3-1 15,-3 0-4-15,2-2-1 16,4-7 1-16,5-3 0 16,6-5 0-16,4-8 0 15,6-3 1-15,3 0 0 16,3-7 1-16,6-15-1 15,8-4 0-15,4-7-1 16,4 0-7-16,18 1 7 0,5 1-3 16,0 4-1-16,6 5 4 15,0 2 0-15,6 5 0 16,4 5 2-16,6 5 0 16,5 5 2-16,-3 0 7 15,-2 19-3-15,-7 7-4 16,-7 9 0-16,-9 4 2 15,-5 8-3-15,-4 7 0 16,-5 2 1-16,2-3-3 16,-2-3-1-16,-2-11 0 0,0-6-10 15,1-8-31 1,0-3-70-16,6-5-107 0,4-12-139 16</inkml:trace>
  <inkml:trace contextRef="#ctx0" brushRef="#br0" timeOffset="-181341.1">13267 16983 756 0,'0'0'191'15,"0"0"-86"-15,94-42-34 16,-49 38-29-16,-6 4-40 16,-5 7-2-16,-12 17-107 15,-16 12-103-15,-6 5-43 16,-22 1-224-16</inkml:trace>
  <inkml:trace contextRef="#ctx0" brushRef="#br0" timeOffset="-181207.03">13286 17181 468 0,'0'0'281'16,"-86"3"-25"-16,61-3-90 15,16 0-60-15,9 0-26 16,12-3-50-16,35-4-30 16,19 1-35-16,13 3-60 0,2 0-107 15,-11 1-205 1</inkml:trace>
  <inkml:trace contextRef="#ctx0" brushRef="#br0" timeOffset="-179402.27">15005 16495 313 0,'0'0'77'0,"0"0"29"15,0 0 21-15,0 0-34 0,0-79 13 16,2 69 21-16,-1 4-51 16,1 3-8-16,-2 3 6 15,0 0-29-15,0 12-28 16,0 17-14-16,-8 13 31 16,-6 9 3-16,-2 5-19 15,1 5-14-15,-3 0 1 16,3-1-5-16,-1 6-8 15,1-3-98-15,-3 3-89 16,0-10-197-16</inkml:trace>
  <inkml:trace contextRef="#ctx0" brushRef="#br0" timeOffset="-179189.11">14635 17095 656 0,'0'0'219'0,"0"0"-30"16,0 0-54-16,0 0-76 15,115-33-22-15,-37 28-26 16,2 5 3-16,-3 0-14 16,-16 0-74-16,-16 15-103 15,-16-1-142-15,-22 3-91 16</inkml:trace>
  <inkml:trace contextRef="#ctx0" brushRef="#br0" timeOffset="-178519.2">14808 17336 479 0,'0'0'163'0,"0"0"-55"16,0 0 14-16,0 0-68 0,0 0-37 15,0 0-13-15,-2 8 6 16,-20 8 13-16,-3-2-11 15,-3-1 1-15,-4-4-2 16,2-2-7-16,4-7 1 16,3 0 0-16,7 0-3 15,7-3 3-15,9-13 2 16,0-5 7-16,9-2-14 16,16-1 1-16,3 5-2 15,2 0 2-15,0 9 0 0,-2 0 14 16,2 7 19-1,0 3-26-15,-2 0 10 0,-4 15-13 16,-7 12-5-16,-10 7 0 16,-7 5 2-16,-6 4 0 15,-22-1-4-15,-14 1-2 16,-10-2 3-16,-9-10-11 16,-7 0 10-16,-3-9 0 15,-2-7 2-15,9-8 0 16,10-4 2-16,17-3-2 15,14-7 14-15,14-11 11 16,9-6-11-16,0-2-12 16,19 1 3-16,13 1-5 15,5 5 0-15,7 6 1 16,-1 4 4-16,-3 7 8 0,-4 2 9 16,-5 7-11-16,-2 14-6 15,-6 4-4-15,-2 6-1 16,-4 5-13-16,1 0-60 15,3 1-45-15,4-10-177 16,6-8-368-16</inkml:trace>
  <inkml:trace contextRef="#ctx0" brushRef="#br0" timeOffset="-177728.19">15685 16641 461 0,'0'0'38'15,"0"0"171"-15,0 0-84 16,0 0 17-16,0 0-45 0,0 0-35 16,6-34-47-1,-15 72-6-15,-7 16 52 0,-1 9-20 16,-2 3-18-16,1 4-3 15,3 5-4-15,0-5-15 16,5-5-1-16,1-10-10 16,7-16-55-16,2-10-44 15,0-12-81-15,15-17-68 16,6 0-56-16</inkml:trace>
  <inkml:trace contextRef="#ctx0" brushRef="#br0" timeOffset="-177448.9">15764 16862 163 0,'0'0'252'0,"0"0"-98"16,0 0-78-16,0 0-41 15,0 0 40-15,0 0-19 16,-3 102 14-16,3-64 9 16,16-1-49-16,6-9-4 15,6-9-2-15,3-14 15 16,3-5 30-16,-3-12-22 15,-3-15-17-15,-12-7-17 16,-15-6 1-16,-1 3-6 16,-22 4-8-16,-11 8-4 0,-1 8-6 15,4 13-15-15,8 4-22 16,13 2-37 0,9 17-87-16,3 6-45 0,22 1-8 15</inkml:trace>
  <inkml:trace contextRef="#ctx0" brushRef="#br0" timeOffset="-176914.34">16304 16950 539 0,'0'0'146'0,"0"0"19"15,-25-81-28-15,1 67-57 0,-2 11-33 16,-4 3-19-1,-1 2-13-15,0 21-14 0,4 8 8 16,8 7-9-16,11 3-5 16,8-2 5-16,0-5-2 15,5-8-24-15,14-16-8 16,4-7 3-16,5-3 2 16,2-4-15-16,-2-12 1 15,-4-7-19-15,-3 0 26 16,-6 2 25-16,-6 6 11 15,-2 5 4-15,-4 6 48 16,-1 4 27-16,-1 0-40 16,1 14-27-16,-1 13-10 15,-1 11 26-15,0 9-9 16,0 6-1-16,0 4-8 0,0 6 18 16,0 2-17-16,-6 2-8 15,-9 0 0-15,-4-4-3 16,-4-11-4-16,-2-12-5 15,-3-11-21-15,-2-17 10 16,-7-12 19-16,-9-3 2 16,-4-23 8-16,6-15-4 15,9-8 38-15,23-14 23 16,12-4-22-16,27 0-36 16,27 3-8-16,16 8-7 15,9 10-36-15,1 10-65 16,-4 10-69-16,-10 9-95 0,-15 13-121 15</inkml:trace>
  <inkml:trace contextRef="#ctx0" brushRef="#br0" timeOffset="-176369.02">16416 17462 614 0,'0'0'134'0,"0"0"6"16,0 0-44-16,0 0-68 15,0 0-18-15,0 0 10 0,48 8 26 16,-15-6-6-1,4-2-4-15,-5 0-12 0,-2-10-20 16,-4-7-3-16,-10-5-1 16,-7-1 0-16,-5-3-8 15,-4 4-2-15,-4 3 7 16,-17 5 3-16,-10 8 4 16,-4 6 9-16,-2 0 13 15,2 14 7-15,2 12-17 16,7 15-5-16,13-1-3 15,10 5-6-15,3-1 0 16,23-5-2-16,19-7-14 16,15-10-40-16,6-10-61 15,2-12-237-15</inkml:trace>
  <inkml:trace contextRef="#ctx0" brushRef="#br0" timeOffset="-175403.1">17330 16487 7 0,'0'0'331'0,"0"0"-203"15,0 0-4-15,0 0-52 0,0 0 0 16,0 0-5-16,-4-68-3 16,2 68-14-16,-2 0-4 15,-8 0-29-15,-3 9-1 16,-6 12 10-16,-1 9 12 15,-2 9-1-15,1 13 2 16,-2 10-3-16,-3 15-2 16,-2 13-5-16,0 16-8 15,2 7 5-15,3 2-6 16,9 3-5-16,13-9-9 16,3-10-4-16,29-5-2 15,11-18-5-15,7-17-51 16,3-17-58-16,2-18-40 15,-5-19-187-15</inkml:trace>
  <inkml:trace contextRef="#ctx0" brushRef="#br0" timeOffset="-174774.43">17766 16598 406 0,'0'0'120'16,"0"0"21"-16,0 0-4 15,0 0-4-15,0 0-44 0,0 0-58 16,-15 22-14-16,-1 19 56 16,2 11-24-16,-1 4-18 15,5 3-13-15,1 5-11 16,-2 2-7-16,5-1-8 15,5-2-68-15,1-14-110 16,0-18-157-16</inkml:trace>
  <inkml:trace contextRef="#ctx0" brushRef="#br0" timeOffset="-173834.87">18000 16903 75 0,'0'0'259'16,"0"0"-165"-16,0 0 40 16,0 0-57-16,0 0 1 15,0 0 11-15,-30-8 18 16,27 7 2-16,2 1-30 0,1 0-13 15,0 0-26 1,7 0-14-16,25 0-5 0,17 0-2 16,12 0-17-16,4 0-2 15,-2 0-45-15,-8 0-56 16,-13 0-11-16,-15 0-124 16,-16 0-77-16</inkml:trace>
  <inkml:trace contextRef="#ctx0" brushRef="#br0" timeOffset="-172051.85">18872 16696 194 0,'0'0'159'0,"0"0"-58"0,0 0-16 16,0 0-30-16,0 0-10 15,0 0 11-15,0-40 11 16,0 38 17-16,0-1 3 16,-7 3-12-16,-3 0-35 15,-4 0-18-15,-5 0-2 16,0 8 3-16,-1 10 7 15,2 4-4-15,3 5-3 16,2 2-8-16,5 2-8 16,4 3 1-16,2 1-6 15,2 2 1-15,0 2 1 16,6-2-3-16,17-4 0 0,8-6-1 16,3-7 1-16,5-11-1 15,-1-6-3-15,-1-3-11 16,-3-8-4-16,-6-16-18 15,-8-6 10-15,-5-7 20 16,-12-7 2-16,-3-4-1 16,-5-3 1-16,-17-1 3 15,0 7 1-15,2 11 0 16,2 8 1-16,3 11 0 16,0 12 1-16,2 3-2 15,1 2-20-15,6 23-121 16,6 1-86-16,0 7-36 15</inkml:trace>
  <inkml:trace contextRef="#ctx0" brushRef="#br0" timeOffset="-171680.92">19225 16944 306 0,'0'0'199'0,"0"0"-74"0,0 0-23 15,0 0-32-15,0 0-24 16,0 0 4-16,1-3 4 15,2 3 16-15,3-5 15 16,-2-2 11-16,2-2-32 16,-1-2-18-16,-2 0-9 15,-1 2-12-15,-2 3-8 16,0 1-13-16,0 4-4 16,0 1-2-16,0 0-62 15,3 4-105-15,8 7-100 16,4-5-87-16</inkml:trace>
  <inkml:trace contextRef="#ctx0" brushRef="#br0" timeOffset="-171114.63">19562 16802 318 0,'0'0'122'0,"0"0"-17"0,0 0-21 16,0 0-9-16,0 0-22 16,0 0 11-16,0-45-7 15,0 36-3-15,0 1-20 16,7-2-2-16,-1-1-5 15,0 2 1-15,3-2 10 16,4-1 1-16,3 0-12 16,1 0-1-16,5 3-17 15,1 1 4-15,4 6-1 16,0 1-4-16,-2 1-7 16,-10 2-1-16,-8 16-7 15,-7 9 3-15,-10 7 3 0,-20 4 1 16,-3-2-5-1,2-6-10-15,10-3-21 0,9-5 7 16,12-7 1-16,0 0 14 16,24-3-3-16,6 5 1 15,3 0 14-15,-3 3-10 16,-5 1-2-16,-10-1 14 16,-6 0 0-16,-9-2-6 15,0-3 6-15,-23-5 13 16,-6-3 13-16,-7-2 15 15,-3-3-1-15,3 1-12 16,2-2-20-16,3 2-8 16,2 2-6-16,1 0-102 15,1 3-198-15,3 4-341 0</inkml:trace>
  <inkml:trace contextRef="#ctx0" brushRef="#br0" timeOffset="-170289.25">17678 17285 210 0,'0'0'137'0,"0"0"-42"16,0 0-13-16,0 0 1 16,0 0-21-16,0 0-4 15,-21-7 8-15,21 6 20 16,0 1-1-16,0 0-14 16,0 0-25-16,0 0-14 15,0 0-12-15,15 0-10 16,6 0-10-16,7 0 11 15,6 0 3-15,8 0-2 0,9 0-10 16,5 1 3-16,7 6-3 16,7-4 2-16,9 2 3 15,11-1 0-15,5-2-7 16,11-2 5-16,8 0-10 16,3 0 6-16,3 0-3 15,-1 3-2-15,0 3-9 16,-2-1-2-16,-7 1-4 15,-6-1-3-15,-10-4 2 16,-13-1 2-16,-9 0 8 16,-13 0 10-16,-14-4 3 15,-10-1-2-15,-13-1 28 0,-9 3-7 16,-7 1 2-16,-6 2 4 16,0 0-16-16,0 0-7 15,0 0-5-15,-10 0-13 16,-8 11-43-16,-5 4-94 15,1-3-174-15</inkml:trace>
  <inkml:trace contextRef="#ctx0" brushRef="#br0" timeOffset="-169471.47">18596 17579 292 0,'0'0'96'0,"0"0"22"15,0 0-1-15,0 0-17 16,0 0-11-16,0 0 0 16,0 0-31-16,-31-60-9 15,13 60-30-15,-5 0-14 16,-3 17 1-16,4 5 3 15,-1 5 5-15,1 5 1 16,1 6 2-16,6 5-9 16,6 2-3-16,8 2-4 15,1-8-1-15,10-7-3 0,19-10-15 16,6-13-1 0,6-9 17-16,0-1 2 0,-3-21 0 15,-10-11 1-15,-9-6 0 16,-13-6 5-16,-6-3-4 15,-6-1 7-15,-18 6 0 16,-2 9-2-16,3 12-3 16,11 10 1-16,11 10-5 15,1 2-52-15,10 9-237 16,14 8 62-16,6 2-254 16</inkml:trace>
  <inkml:trace contextRef="#ctx0" brushRef="#br0" timeOffset="-169270.89">18846 17713 649 0,'0'0'161'0,"0"0"57"16,0 0-113-16,0 0-40 15,0 0-21-15,0 0-38 16,1-59-6-16,2 59-96 15,2 11-63-15,2 1-76 16,2-1-160-16</inkml:trace>
  <inkml:trace contextRef="#ctx0" brushRef="#br0" timeOffset="-168781.95">19035 17655 151 0,'0'0'112'15,"0"0"2"-15,0 0-3 16,0 0 3-16,0 0-21 15,0 0-16-15,-1-7-31 0,1 4 6 16,0-1-7-16,0 0-14 16,12 1-14-16,9-3-13 15,4-1 18-15,5 1 28 16,2 0-20-16,0 3 10 16,-1 3 7-16,-4 0-30 15,-5 0-15-15,-10 14-4 16,-9 11-7-16,-3 4-9 15,-6 2-5-15,-14 4-4 16,1 1-2-16,6-1 16 0,13-2-25 16,0 1-25-1,19-7 25-15,8-3 23 0,-3-5 6 16,-12-2 8 0,-10-10 1-16,-2-5 2 0,-29-2 58 15,-8 0 17-15,-6 0-59 16,7 0-9-16,12-4-9 15,15 1-74-15,9-2-235 16</inkml:trace>
  <inkml:trace contextRef="#ctx0" brushRef="#br0" timeOffset="-168157.66">20419 16632 254 0,'0'0'48'16,"0"0"93"-16,0 0-17 16,0 0-40-16,0 0-5 15,0 0-5-15,-21-22-13 16,20 22-25-16,1 13-26 16,0 9 28-16,0 9 14 15,0 9-13-15,4 7 4 0,0 15 1 16,-4 20-2-16,0 9 11 15,-8 7-17-15,-11 5-13 16,-4-3-11-16,-8-5-5 16,-3 1-7-16,-5-2 3 15,-3-4-3-15,-4-12-2 16,-8-1-5-16,-3-16-7 16,-5-12-21-16,-5-12-21 15,9-13 15-15,13-10-21 16,18-8-27-16,18-6-80 15,9 0-69-15,0-6-352 16</inkml:trace>
  <inkml:trace contextRef="#ctx0" brushRef="#br0" timeOffset="-167415.16">21302 17249 595 0,'0'0'149'0,"0"0"88"15,0 0-97-15,0 0-68 16,0 0-41-16,0 0-23 16,120-47-5-16,-68 47-3 15,-1 0-3-15,-14 0-51 16,-10 13-104-16,-17 7-105 15,-10 3 6-15</inkml:trace>
  <inkml:trace contextRef="#ctx0" brushRef="#br0" timeOffset="-167288.83">21285 17403 656 0,'0'0'194'0,"0"0"-4"0,0 0-60 16,0 0-65-16,91 1-49 15,1-1-16-15,7 0-65 16,-6-5-154-16,-15-5-364 15</inkml:trace>
  <inkml:trace contextRef="#ctx0" brushRef="#br0" timeOffset="-160221.91">2039 13517 210 0,'0'0'236'16,"0"0"-214"-16,0 0 11 15,0 0 40-15,0 0-2 0,0 0-8 16,0 0 35-1,-11 0-35-15,11 0-33 0,0 0-28 16,0 0-2-16,8 5-36 16,17 2 14-16,12 1 17 15,14 0-2-15,7-2 7 16,11 2 0-16,1-1-14 16,6-2-47-16,3 0 21 15,8-1 8-15,10-4-13 16,10 0 12-16,11 0-24 15,7 0 4-15,0 0 23 16,4 0 18-16,-7 0-1 16,-7 2-32-16,-8 3 0 15,-4 1 13-15,-9-2 31 16,-3-1 1-16,0-2 35 0,0 1-12 16,6 2 7-16,3-2-19 15,3 1-9-15,0 3-1 16,1-1-1-16,-2 1-1 15,-7 5-20-15,-1 0 5 16,-4 0 8-16,-7-1 8 16,2-2 16-16,-2-1 50 15,-3 0-21-15,3 0-26 16,-1-2 8-16,6-4 0 16,3-1 9-16,0 0-26 15,3 0 9-15,3-6 44 16,9 1-21-16,9-1-28 0,10 3 9 15,11 3-21 1,1-3-1-16,3 3 15 0,-1 0-16 16,-8 0-7-16,-4 0 6 15,-6-5 1-15,-5-3-7 16,0-1-1-16,-5-2 0 16,-1 3 14-16,-8 0-6 15,-10-1 13-15,-8 3-13 16,-10 1-4-16,-13 2 4 15,-13 0 12-15,-15 3 23 16,-12-2-20-16,-12 2-9 16,-6 0 6-16,-3 0-12 15,0 0-26-15,-11 0-52 16,-23 0-26-16,-20 5-174 0</inkml:trace>
  <inkml:trace contextRef="#ctx0" brushRef="#br0" timeOffset="-158746.31">4749 12494 78 0,'0'0'34'0,"0"0"14"15,0 0 6-15,0 0 2 0,0 0 0 16,0 0-33-16,0 0-12 16,-30 11 4-16,27-7-3 15,-3 3 3-15,0 3 13 16,0 4 14-16,0 3-28 16,0 6 2-16,2 5-7 15,1 3-6-15,1 3 3 16,-1 2-1-16,0 1-5 15,-1-1 2-15,1 1-2 16,-3 1 0-16,3-1 4 16,0 5-4-16,3 0 4 15,0 4-4-15,0 3 0 16,-3 1 3-16,0-1 3 0,1 0-4 16,-4-2-1-16,2-1 3 15,-2-2-4-15,0 0 0 16,2-1 0-16,-1 1 0 15,-1-2 0-15,3-2 0 16,0 1-2-16,-3-3 2 16,2 2 2-16,-2 5-2 15,1 3 0-15,-2 1 0 16,-2-3-2-16,0-2 2 16,-2-2 2-16,1 0-2 15,1 2 3-15,0-1-3 16,6 4 0-16,-4 5-1 15,4-1 1-15,-2 5 13 16,-1-1 15-16,-1 1-11 0,-2 0 4 16,3 3-11-16,0-1-1 15,1 1 4-15,-1-3 4 16,-1-3-8-16,0-2 17 16,-4-1-5-16,5-6-8 15,-4-7-2-15,5-11 7 16,2-9 4-16,3-9-11 15,0-4 11-15,0-2-20 16,0-2-2-16,0 0-18 16,0 1-61-16,0-1-132 15,-1 0-308-15</inkml:trace>
  <inkml:trace contextRef="#ctx0" brushRef="#br0" timeOffset="-158064.25">4055 15430 342 0,'0'0'289'16,"0"0"-127"-16,0 0-1 15,-10-80-29-15,10 62-50 16,6 1-31-16,9 5-28 16,0 4-8-16,1 8-12 15,6 0-3-15,1 13 0 16,1 16-24-16,-8 9-25 16,-10 7-6-16,-6 5 16 15,-12 3 4-15,-18 0 32 16,-7-4-4-16,0-5 7 0,2-9 3 15,10-10 2-15,13-9-1 16,6-12 25-16,6-2-21 16,0-2 6-16,0 0 18 15,21-3 5-15,9-9 10 16,3 0-21-16,-2-3-17 16,-4 4-9-16,1-4-20 15,2-2-136-15,-3-6-219 16</inkml:trace>
  <inkml:trace contextRef="#ctx0" brushRef="#br0" timeOffset="-157891.22">4533 15524 23 0,'0'0'999'15,"0"0"-866"-15,0 0 6 16,0 0-80-16,0 0-59 15,0 0 0-15,0-23-71 16,1 23-136-16,14 0-250 16</inkml:trace>
  <inkml:trace contextRef="#ctx0" brushRef="#br0" timeOffset="-157614.91">4764 15484 601 0,'0'0'175'0,"0"0"-74"16,0 0 48-16,0 0-102 15,0 0-31-15,0 0-3 16,39-26 3-16,-33 19-14 16,2 1-2-16,0 2-123 15,1-7-199-15,1 0-206 16</inkml:trace>
  <inkml:trace contextRef="#ctx0" brushRef="#br0" timeOffset="-157395.92">4991 15377 521 0,'0'0'338'0,"0"0"-162"15,0 0-50-15,0 0-93 16,0 0-33-16,0 0-5 0,89-45-57 15,-62 36-102 1,-6 2-100-16,-18 4-66 0</inkml:trace>
  <inkml:trace contextRef="#ctx0" brushRef="#br0" timeOffset="-157163.62">4858 15680 239 0,'0'0'61'0,"0"0"27"16,16 98 44-16,-7-68-48 15,-9-5-28-15,0-8 1 0,0-6 10 16,-18-6 27 0,-7-5 34-16,-5 0-30 0,0-4-52 15,3-10-32-15,5-3-14 16,4-3-24-16,6-4-141 15,3-2-288-15</inkml:trace>
  <inkml:trace contextRef="#ctx0" brushRef="#br0" timeOffset="-156465.48">5014 15419 757 0,'0'0'229'16,"0"0"-195"-16,0 0 4 15,0 0 10-15,115-83-14 16,-71 65-10-16,-6 2-20 16,-8 5-3-16,-15 3-1 15,-6 5-63-15,-9 3-65 16,0 0-77-16,-21 8 14 16,-12 6-68-16</inkml:trace>
  <inkml:trace contextRef="#ctx0" brushRef="#br0" timeOffset="-156015.89">4935 15383 455 0,'0'0'174'16,"0"0"-81"-16,0 0 49 15,0 0 10-15,0 0-66 0,0 0-11 16,9-60-30-1,-9 62-45-15,-16 22-15 0,-4 10 15 16,-5 8 0-16,4 3 3 16,3 0 0-16,5-4-3 15,7-9-3-15,6-8-4 16,0-10-32-16,0-8 13 16,3-6 11-16,16 0 9 15,8 0 6-15,6-3 14 16,1 0-11-16,-1 3-3 15,-3 0 0-15,-5 11-20 16,-4 8-23-16,-11 5-33 16,-10 3-27-16,-10 2 53 15,-24 1 42-15,-11-3 3 16,-7-1 5-16,-6-5 14 0,-2-6 36 16,2-5 9-16,7-5-5 15,8-3 7-15,18-2-31 16,11 0 7-16,14 0-26 15,0-3-11-15,3-4-104 16,19-3-136-16,-2-1-81 16</inkml:trace>
  <inkml:trace contextRef="#ctx0" brushRef="#br0" timeOffset="-155247.33">1560 14839 456 0,'0'0'381'16,"0"0"-236"-16,0 0-29 0,0 0-4 16,0 0-38-16,0 0-60 15,74-30-14-15,8 9 40 16,15-1-24-16,-4 2-9 15,-23 6-7-15,-21 1-24 16,-22 2-59-16,-18-2-44 16,-6-3-58-16,-3-6-202 15</inkml:trace>
  <inkml:trace contextRef="#ctx0" brushRef="#br0" timeOffset="-155034.98">1819 14587 470 0,'0'0'348'16,"0"0"-141"-16,0 0-71 0,0 0-43 16,0 0-50-16,0 0-39 15,-6 43 0-15,20-2 12 16,-1 10 19-16,-4 7-16 16,-7 5-4-16,-2 7-15 15,0 3 0-15,-2-5-75 16,2-16-92-16,12-23-160 15,15-21-349-15</inkml:trace>
  <inkml:trace contextRef="#ctx0" brushRef="#br0" timeOffset="-154578.12">2227 14601 439 0,'0'0'399'0,"0"0"-288"0,0 0-74 15,0 0-33-15,0 0 20 16,74 83-1-16,-50-49-17 16,-3-3-2-16,0-4-3 15,-6-6-1-15,1-6 0 16,-7-6-71-16,0-9-70 16,1-9 88-16,4-23 53 15,7-11 2-15,1-7 5 0,5-3-7 16,-3 8 2-1,0 11 4-15,-5 12 10 0,-5 14 4 16,-1 8 34-16,-4 0-25 16,7 7-27-16,4 9 36 15,5 1 19-15,8-6-23 16,6-6 15-16,4-5 13 16,-3-6-27-16,-5-18-31 15,-10-7 3-15,-16-3 13 16,-9 0-8-16,0 7-4 15,-3 5 20-15,-12 10-1 16,-1 12 10-16,-4 0-19 16,-5 34-17-16,-2 13-2 15,3 15-1-15,9 8-1 16,15 1-6-16,6-3-35 0,36-7-72 16,24-15-41-1,14-19-221-15</inkml:trace>
  <inkml:trace contextRef="#ctx0" brushRef="#br0" timeOffset="-153766.25">6631 14795 679 0,'0'0'190'0,"0"0"-28"0,0 0-53 16,0 0-53-16,0 0-50 15,0 0-2-15,78-12 11 16,-23 7 2-16,3 0-17 15,-1-2-14-15,-8 2-87 16,-4 1-115-16,-14-3-102 16</inkml:trace>
  <inkml:trace contextRef="#ctx0" brushRef="#br0" timeOffset="-153256.37">7113 14629 381 0,'0'0'357'0,"0"0"-195"0,0 0-7 16,0 0-78-16,0 0-77 15,0 0 5-15,46 89 15 16,-16-37 9-16,1 2-16 16,-7-1-8-16,-7-1-1 15,-4-6-4-15,-4-13-4 16,-3-13-33-16,5-19-12 15,5-5 16-15,9-38 9 16,11-15 20-16,10-11-66 16,-1-7 3-16,-2 7 12 15,-1 4 23-15,-5 14 27 16,-5 16 5-16,-7 17 0 16,-4 17-1-16,-5 0 0 0,-1 25 1 15,2 12 7-15,0 6 24 16,5 0 4-16,1-8-22 15,6-10 3-15,-1-10 14 16,3-14 28-16,1-1-27 16,-3-20-22-16,-2-14 16 15,-11-7 25-15,-13-6-28 16,-3-1-7-16,-14 7-14 16,-16 10 2-16,0 19-2 15,-4 12 34-15,-2 9-7 16,3 32-25-16,9 13-1 15,12 16 0-15,12 10-2 0,14 7 0 16,35-2-113-16,21-8-216 16,18-19-179-16</inkml:trace>
  <inkml:trace contextRef="#ctx0" brushRef="#br0" timeOffset="-150059.68">6886 10602 723 0,'0'0'79'15,"0"0"65"-15,0 0-36 16,0 0-58-16,-86 52-38 15,38 5 36-15,-3 15 8 16,1 9-9-16,11 3-8 16,7 5-4-16,13-3-19 15,7-2-10-15,12-8-6 16,0-9-4-16,8-14-30 0,14-14-55 16,9-20-60-16,10-17-49 15,9-7-83-15,8-31-186 16</inkml:trace>
  <inkml:trace contextRef="#ctx0" brushRef="#br0" timeOffset="-149489.04">6998 10785 562 0,'0'0'164'0,"0"0"-44"0,0 0 3 16,0 0-51-16,0 0-40 15,0 0-7-15,4-6-1 16,19-5 47-16,4-6 4 16,7-6-43-16,-1-4-28 15,-9-2 2-15,1-4 4 16,-9 3-8-16,-8-1-1 15,-5 6 3-15,-3 7-3 16,0 7 6-16,0 9 9 16,-11 2-5-16,-8 12-11 15,-6 24 4-15,-5 18-4 16,0 12 1-16,5 8 0 16,2 5-1-16,4-2 0 0,4-2-2 15,0-6-1-15,3-18-30 16,2-15 9-16,5-15 10 15,4-14 3-15,1-7 8 16,13-14 2-16,21-22 1 16,13-13 7-16,5-6-7 15,-3 2 7-15,-10 9 0 16,-8 13-4-16,-14 14 30 16,-5 12-18-16,-6 5-6 15,-3 10-9-15,-3 19 3 16,0 14-3-16,0 5 7 0,1 1-6 15,5 1-1-15,7-6-18 16,4-3-68-16,4-12-61 16,-2-11-49-16,-1-14-97 15,0-4-252-15</inkml:trace>
  <inkml:trace contextRef="#ctx0" brushRef="#br0" timeOffset="-149078.3">7471 10969 562 0,'0'0'168'0,"0"0"68"16,0 0-147-16,0 0-78 16,0 0-4-16,0 0 23 15,0 74-16-15,15-52 13 16,-3-3 1-16,-2-7-14 0,-1-10-8 16,5-2-1-16,2-1-3 15,2-20 5-15,3-7 4 16,-2-2-11-16,-7 4 2 15,-6 3-5-15,-3 9 9 16,-3 7-6-16,0 7 5 16,0 0-5-16,0 24-8 15,-6 13 8-15,-3 18 6 16,3 10-3-16,2 12-2 16,2 9 3-16,-1 2-4 15,-6 3-14-15,-7-4-1 16,-5-10 9-16,-9-7-7 0,-4-14 12 15,-2-20-7 1,0-12 8-16,2-19 2 0,0-5 5 16,-2-29 17-16,1-17-24 15,7-16-22-15,10-9-50 16,15 3-87-16,3 4-58 16,23 11 43-16,8 6-106 15</inkml:trace>
  <inkml:trace contextRef="#ctx0" brushRef="#br0" timeOffset="-148658.1">7780 11134 786 0,'0'0'220'0,"0"0"-68"15,0 0-75-15,0 0-52 16,0 0-25-16,-9 85 29 15,6-28 14-15,0 4-14 16,1 3-15-16,-1 3-10 16,-4-2-4-16,1-12-10 15,0-13-13-15,3-19-12 16,1-17 14-16,1-4 20 16,-1-19 1-16,1-24 27 15,1-15-26-15,0-13 1 16,0-10 11-16,0-9-10 0,9-5 10 15,7-1-13-15,4 7 8 16,7 18-1-16,2 16-7 16,3 25-11-16,-1 16 10 15,0 14-2-15,-4 10-4 16,-8 23-2-16,-14 13-2 16,-5 7-15-16,-21 6-23 15,-12 1-80-15,-1-7-131 16,3-10-177-16</inkml:trace>
  <inkml:trace contextRef="#ctx0" brushRef="#br0" timeOffset="-147906.21">8275 10618 559 0,'0'0'92'0,"0"0"137"0,0 0-33 16,0 0-89-16,0 0-21 15,0 0-57-15,-43-36-27 16,43 66-1-16,6 9 11 15,4 0-7-15,-4 3 5 16,-6 4-9-16,0 0 1 16,-3 3-2-16,-18 1-2 15,-1-1-7-15,2-7-49 16,7-12-26-16,9-9 2 16,4-10 38-16,0-9 34 15,0 0 9-15,0-2 1 0,0 0 41 16,0 0 24-1,0 0 4-15,0 0-11 0,0 0-23 16,0 0-13 0,0 0-2-16,0-4-20 0,0 2 8 15,0-1-8 1,0 2-1-16,0-1-7 0,0 2-8 16,0-1-5-16,0-2-37 15,7-2-72-15,5-1-84 16,1-5-60-16,-4-1-149 15</inkml:trace>
  <inkml:trace contextRef="#ctx0" brushRef="#br0" timeOffset="-147576.98">8273 10844 459 0,'0'0'155'0,"0"0"2"15,0 0 21-15,0 0-71 16,0 0-25-16,-95-17-29 16,69 50-27-16,4 9 2 15,4 8-15-15,9-3 2 16,9 2-8-16,0-4-3 16,11-7-3-16,17-12-1 15,12-15-4-15,2-11 1 16,3-6 3-16,0-25 9 15,-8-13 3-15,-10-10-11 16,-15-7 8-16,-12-8-6 0,0 5 1 16,-18 8-1-16,-12 16-3 15,-1 15-3-15,-4 20-18 16,0 5-31-16,9 17-103 16,7 14-189-16,13 4-137 15</inkml:trace>
  <inkml:trace contextRef="#ctx0" brushRef="#br0" timeOffset="-146798.65">8602 10480 481 0,'0'0'136'0,"0"0"65"15,0 0 18 1,0 0-126-16,0 0-67 0,0 0-17 16,3 78 53-16,7-26-25 15,-1 3-21-15,-3-2-5 16,-4-2-5-16,-2-1-6 16,0-5-1-16,0-4-27 15,-11-8-91-15,-1-13-113 16,-1-10-70-16,5-10-53 15</inkml:trace>
  <inkml:trace contextRef="#ctx0" brushRef="#br0" timeOffset="-146361.96">8593 10826 258 0,'0'0'217'15,"0"0"-47"-15,9-72-1 16,-1 58-31-16,3 2-55 16,7 2-29-16,4-4-27 0,11-1-20 15,4-6-3-15,-1-8-2 16,-3-1-2-16,-8-4-9 15,-10-2-2-15,-9 1-4 16,-4 7-1-16,-2 12 16 16,0 9 6-16,0 7-1 15,0 0-4-15,-6 20-1 16,-3 11 0-16,0 7 4 16,4 2-3-16,-2 4 1 15,4 2-2-15,0-3 0 16,0-2-14-16,0-9-13 0,3-10 16 15,0-13 11-15,0-6-5 16,0-3-2-16,12-12 7 16,4-13 12-16,-1-3 4 15,0 1 21-15,-6 8 7 16,-3 9 24-16,-3 7-7 16,-1 3-38-16,0 0-7 15,1 0-8-15,3 13-1 16,3 14-4-16,-1 10 10 15,-1 7-5-15,-2 1-4 16,-1 0-4-16,1-4-22 16,1-9-49-16,2-6-78 15,0-16-96-15,4-10-163 16</inkml:trace>
  <inkml:trace contextRef="#ctx0" brushRef="#br0" timeOffset="-145630.22">9091 10728 382 0,'0'0'300'0,"0"0"-186"15,0 0-18-15,0 0-68 16,0 0 19-16,0 0 23 16,91-41-28-16,-66 28-7 15,-7-4-7-15,-6-2 1 16,-5-4 13-16,-7-2-18 0,0 0-8 15,0 5-12 1,-16 3-4-16,-3 8 1 0,-8 9-1 16,3 0 0-16,-3 17-1 15,5 10 0-15,1 9-1 16,9 3 2-16,1 9 1 16,6 1-1-16,3 2-2 15,2-4 2-15,0-9-7 16,15-10-13-16,9-13 0 15,4-15 16-15,8 0 4 16,4-17 0-16,5-17 7 16,0-10 3-16,1-1 4 15,-9-5-11-15,-4 0 4 16,-6 2-7-16,-11 4 0 16,-2 11 0-16,-8 12 19 0,-3 12-9 15,1 9-7-15,2 0-6 16,6 16 0-16,5 14-7 15,0 11 10-15,4 2-1 16,-4 2-10-16,-1-1 11 16,-4-4-22-16,-9-2 10 15,-3-3 5-15,-3-4-2 16,-18-5 9-16,0-12-8 16,5-11 8-16,8-3 0 15,8-17 0-15,0-16-1 0,8-10-5 16,8-6-5-1,-1-4 5-15,4 5-27 0,1 1 33 16,5 9 0-16,2 11-1 16,-3 12-1-16,0 11 2 15,-8 4 14-15,4 8 0 16,-5 18-14-16,-1 7 7 16,-3 3 6-16,-2 3 2 15,-8 3-1-15,-1-2 9 16,0 1-20-16,-19-2 7 15,-5-3-10-15,-1-10-11 16,5-13-133-16,4-13-181 16,11-10-169-16</inkml:trace>
  <inkml:trace contextRef="#ctx0" brushRef="#br0" timeOffset="-145299.99">9726 10389 385 0,'0'0'289'0,"0"-97"-124"16,2 79 31-16,-2 12-119 15,4 6-20-15,2 13-57 16,5 17 0-16,6 14 0 16,3-2 0-16,7-4-2 15,0-12 1-15,1-11-2 16,-3-15 1-16,-1 0 1 16,-3-15 1-16,-3-4 13 15,-9 2-9-15,-6 7 3 16,-3 6-7-16,0 4-2 0,-3 8-6 15,-3 20-9 1,3 14 8-16,3 4 7 0,0 1 2 16,15 0-1-1,0-2 1-15,-6-1 1 0,-9-5-1 16,0-3 2-16,-17-5 5 16,-16-5 4-16,-4-9-11 15,0-11-30-15,7-6-226 16,8-17-344-16</inkml:trace>
  <inkml:trace contextRef="#ctx0" brushRef="#br0" timeOffset="-145034.33">10220 9989 729 0,'0'0'79'16,"52"71"133"-16,-25-2-64 16,-6 20-38-16,-11 17-46 15,-10 9 9-15,-1 5-21 16,-30-2-12-16,-16-2-27 16,-19-7-5-16,-17-6-8 15,-18-11-16-15,-8-12-54 16,0-14-47-16,7-13-30 15,10-21-159-15,7-21-292 0</inkml:trace>
  <inkml:trace contextRef="#ctx0" brushRef="#br0" timeOffset="-136875.08">22427 16841 144 0,'0'0'60'0,"0"0"6"0,0 0-6 16,0 0-27-16,0 0-4 15,0 0 26-15,0 0-23 16,36-73 0 0,-32 62 34-16,1 1-27 0,-2 1-11 15,-2 2 3-15,-1 2 12 16,0 2 2-16,0-1-20 16,0 4 8-16,0 0-7 15,0 0 4-15,0 0-4 16,0 0-3-16,0 0-14 0,-9 4-7 15,-7 9 6-15,-4 3 7 16,0 1-11-16,2 5 14 16,1 0 6-16,4 6-9 15,0 0-8-15,2 3 2 16,3 2 0-16,7 2-4 16,1 1 1-16,0-1-3 15,3-1 1-15,12-4-3 16,4-4 0-16,5-7 0 15,2-5 0-15,2-7-1 16,7-3 2-16,1-4 3 16,3-4-5-16,2-19 6 15,-4-15-3-15,-3-10 0 16,-6-6 3-16,-9-6 0 0,-11 0 12 16,-8 2 2-16,-4 4-1 15,-22 6-10 1,-8 7-1-16,2 9-1 0,-3 11-7 15,1 15 0-15,-1 6-22 16,1 18-58-16,1 17-106 16,5 5-82-16,4-1-224 15</inkml:trace>
  <inkml:trace contextRef="#ctx0" brushRef="#br0" timeOffset="-135646.78">22976 16941 225 0,'0'0'171'0,"0"0"-59"0,0 0-10 16,0 0-54-16,0 0 5 15,0 0-19-15,0 0-23 16,-3-38-5-16,3 38-6 16,0 0 0-16,0 0 1 15,0 0-1-15,0 0 0 16,0 0 6-16,0 0-3 15,0 0-2-15,0 0 6 16,0-1 22-16,0-3 18 16,0-2-20-16,1 2-26 15,2 2 1-15,-1-1 0 0,-2 1 2 16,0 2 3-16,0 0-1 16,0 0-3-1,0 0-3-15,0 0-2 0,0 0-5 16,-5 5 6-16,-2 6 1 15,1 3-2-15,2-1 2 16,2 0 0-16,2-2 6 16,0-3-6-16,0-6 0 15,0 1 6-15,0-3 5 16,0 0 28-16,0 0 22 16,2-7-14-16,1-3-32 15,-2-1 5-15,1 2-7 16,-2 4-10-16,0 3-3 0,2 2-17 15,1 0-75-15,-3 10-199 16,0-1-155-16</inkml:trace>
  <inkml:trace contextRef="#ctx0" brushRef="#br0" timeOffset="-96747">23820 16941 403 0,'0'0'234'16,"0"0"-130"-16,0 0 16 16,0 0-12-16,0 0-39 15,0 0-18-15,0 0 22 16,0 0-20-16,0-41-2 15,0 39 3-15,0-1-14 0,-15-3-14 16,-8 3-22-16,-12-2 4 16,-13 5-8-16,-10 0 0 15,-6 0 0 1,-4 0 0-16,5 2 0 0,7 3 2 16,7 1 7-16,12 0-9 15,9-1 0-15,5-1 1 16,13-2-3-16,3-2 4 15,5 0-5-15,2 0 6 16,0 0 1-16,4-11 3 16,14-12-7-16,11-12-15 15,8-2 11-15,3-5-3 16,0-2-2-16,-1-2-3 16,1-4 8-16,-4 1 1 15,-3 3 6-15,-5 4-3 0,-6 5 0 16,-5 7 7-16,-5 3 6 15,-3 8 8-15,-3 4 8 16,-4 7-5-16,1 5-4 16,-2 3-7-16,-1 0-2 15,0 0-11-15,0 6-4 16,0 24-8-16,0 15 12 16,-4 16 8-16,-13 7 27 15,-2 4-18-15,-4-2 13 16,0 0-17-16,-1-3-7 0,4-5-5 15,3-6-1 1,3-4-3-16,6-10-70 0,6-9-78 16,2-8-54-1,4-18-227-15</inkml:trace>
  <inkml:trace contextRef="#ctx0" brushRef="#br0" timeOffset="-96163.14">24308 16719 421 0,'0'0'126'0,"0"0"-11"16,0 0 16-16,0 0-9 16,0 0-15-16,-19-78-17 15,19 57-16-15,4-1-15 16,6-2-16-16,2 4 12 15,1 1 3-15,3 1-25 0,4 2 0 16,5 2-20 0,6 4-6-16,4 5-6 0,0 5-1 15,-4 0 0-15,-6 17-2 16,-6 14-4-16,-15 14-7 16,-4 7 10-16,-23 8-3 15,-29 4 6-15,-13 1 2 16,-5-5 0-16,6-4-4 15,11-10 4-15,13-8-3 16,13-8 1-16,15-6 0 16,12-3 1-16,5-4-1 15,34 0 4-15,27-4 7 16,20-8-3-16,10-5-2 16,-6 0-6-16,-20-7-27 15,-26-3-55-15,-22 2-10 0,-18 3-51 16,-4-4-53-16,-19 4-138 15,-14 2-123-15</inkml:trace>
  <inkml:trace contextRef="#ctx0" brushRef="#br0" timeOffset="-94001.02">24845 16606 282 0,'0'0'177'16,"0"0"-25"-16,0 0-41 0,0 0-20 15,0 0-25 1,42-86-8-16,-27 72 0 0,2-3 2 15,4-2 8-15,0 4-10 16,6-1-23-16,5 3-7 16,3 6-9-16,4 4-9 15,-6 3-9-15,-8 3-2 16,-8 21 1-16,-11 7-1 16,-6 9-2-16,-5 2 3 15,-22 2 1-15,-4-6-1 16,3-6 0-16,8-6-1 15,7-9 0-15,13 1 2 16,0 0-2-16,6 4-4 0,16 1-6 16,6 1-7-16,1 0-10 15,-4 0 4-15,-8-1 4 16,-12-3 3-16,-5-2-2 16,-19-4 19-16,-18-1 0 15,-12-4 35-15,-2-4 35 16,3 0-21-16,9-1-23 15,11-1-17-15,15 0-9 16,13 1-19-16,10-4-129 16,32 0-141-16,13-9-178 15</inkml:trace>
  <inkml:trace contextRef="#ctx0" brushRef="#br0" timeOffset="-93612.25">25570 16561 356 0,'0'0'195'0,"0"0"-24"16,28-77 13-16,-22 60-39 16,0 8-28-16,-5 1-35 15,-1 7-11-15,0 1-13 16,0 0-17-16,0 0-28 15,-13 16-13-15,-9 16-8 16,-11 16 8-16,3 7 8 0,9 7-6 16,6 3 5-1,9 6-2-15,6-3-5 0,2-10-5 16,23-12 3-16,11-15-14 16,3-14 16-16,-2-15 5 15,-9-2-5-15,-11-11 6 16,-14-14 3-16,-3-6 4 15,-20-2-13-15,-20 4-3 16,-5 7-6-16,1 8-14 16,11 11-35-16,12 3-47 15,12 9-133-15,9 7-146 16</inkml:trace>
  <inkml:trace contextRef="#ctx0" brushRef="#br0" timeOffset="-93139.38">26311 16422 485 0,'0'0'154'0,"0"0"87"15,0 0-56-15,0 0-54 16,0 0-34-16,0 0-38 16,0-28-19-16,0 31-18 15,0 21-20-15,0 13 6 16,0 11 52-16,-3 2-6 16,-6 2-16-16,0 2-21 15,-3 0-6-15,-6 2-10 16,-2 0-2-16,0-3-6 0,5-7-72 15,8-9-69-15,5-9-31 16,2-13-112-16,0-11-150 16</inkml:trace>
  <inkml:trace contextRef="#ctx0" brushRef="#br0" timeOffset="-92788.2">26301 16409 609 0,'0'0'141'0,"0"0"61"0,0 0-49 16,0 0-45-16,0 0-71 16,0 0-34-16,-39 13 1 15,8 27 2-15,-8 6 10 16,-3 2 7-16,3-1-4 15,3-7-3-15,7-6-11 16,9-7 1-16,10-8-3 16,7-4 5-16,3-4-5 15,0 2-2-15,25-4 19 16,20-6 1-16,19 0 4 16,18-3-17-16,9 0-8 15,-3-12-2-15,-9-4-78 16,-12 0-34-16,-13-1-70 0,-14 0-121 15,-5 1-179-15</inkml:trace>
  <inkml:trace contextRef="#ctx0" brushRef="#br0" timeOffset="-92330.95">27134 16608 94 0,'0'0'687'0,"0"0"-471"16,0 0-66-16,33-78-56 0,-33 56-30 16,0-2-19-16,-3 2 7 15,-19 2-21-15,-8 4-20 16,-10 6-3-16,-11 8-6 16,-2 2-2-16,-3 8 3 15,4 20-3-15,4 9 0 16,9 7-3-16,11 4 2 15,15-6-1-15,13-7-27 16,0-8-27-16,24-11 22 16,13-9 11-16,6-7 3 15,8-2-4-15,0-20 14 16,4-2 10-16,-2-2-3 16,-4 0 1-16,-5 1 2 15,-8 5 10-15,-6 3 16 0,-8 7 21 16,-10 4 17-16,-3 6-15 15,-8 0-29-15,1 14-20 16,-2 20 0-16,0 14 0 16,0 10-3-16,-9 9 8 15,-2 9-3-15,2 8-2 16,2 5 0-16,0 2-69 16,-1-11-120-16,-1-11-298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54:09.447"/>
    </inkml:context>
    <inkml:brush xml:id="br0">
      <inkml:brushProperty name="width" value="0.05292" units="cm"/>
      <inkml:brushProperty name="height" value="0.05292" units="cm"/>
      <inkml:brushProperty name="color" value="#FF0000"/>
    </inkml:brush>
  </inkml:definitions>
  <inkml:trace contextRef="#ctx0" brushRef="#br0">7950 2399 271 0,'0'0'133'0,"0"0"-35"15,0 0 6 1,0 0-24-16,0 0 9 0,0 0 7 16,-18-32 16-16,18 32-38 15,0 0 11-15,0 0-38 16,0 0-29-16,0 29-18 16,0 20-17-16,-3 26 17 15,-2 17 14-15,1 3-8 16,-1 1-6-16,2-14-85 15,3-19-176-15,0-22-387 16</inkml:trace>
  <inkml:trace contextRef="#ctx0" brushRef="#br0" timeOffset="448.6">8710 2353 614 0,'0'0'178'16,"0"0"-70"-16,0 0-54 15,0 0-54-15,91-21-2 16,-31 13-15-16,0-3-149 0,-14-5-362 16</inkml:trace>
  <inkml:trace contextRef="#ctx0" brushRef="#br0" timeOffset="1208.87">7344 2109 408 0,'0'0'174'0,"0"0"-38"0,0 0 19 15,0 0-24-15,0 0-80 16,0 0-51-16,-3-20-7 16,27 52-6-16,4 13 13 15,2 4 2-15,0 4 12 16,-6-4-14-16,0-6 0 16,-5-14 2-16,1-9 2 15,-4-9-6-15,-4-11 2 16,7 0-9-16,2-16 9 15,5-12 4-15,-1-5-4 0,-1-2-6 16,-8 8 4-16,-2 9-11 16,-7 9-6-16,-2 6-1 15,-1 3-21-15,2 1-66 16,1 18 56-16,6 6 38 16,1-2 0-16,4-3 13 15,3-8 0-15,3-10-7 16,6-2 7-16,3-15 37 15,-1-15 42-15,0-7-3 16,-10-7 3-16,-7-1 6 16,-8-4-51-16,-7 3-17 15,0 7-17-15,-1 13-23 16,-6 11-4-16,2 13-9 0,5 2-72 16,0 20-144-1,0 11-133-15</inkml:trace>
  <inkml:trace contextRef="#ctx0" brushRef="#br0" timeOffset="2249.87">9601 1993 569 0,'0'0'44'0,"0"0"100"0,0 0 16 15,0 0-56-15,0 0-20 16,0 0-20-16,-17-51-12 15,16 51-32-15,1 11-20 16,0 24-22-16,0 21 3 16,6 16 17-16,3 8 3 15,6-2-1-15,-3-8 6 16,4-15-6-16,-1-17-9 0,3-17-6 16,-3-12 8-16,4-9 0 15,1 0-5-15,5-19 12 16,2-12 12-16,4-9-10 15,-2-3-1-15,-3 3-1 16,-2 7-5-16,-6 11-12 16,-3 10 2-16,-4 12 7 15,2 0-10-15,0 20-42 16,7 11 56-16,1 10 4 16,6 0 0-16,1-9 1 15,6-4-3-15,3-15 4 16,-2-11 2-16,-1-2 3 0,-1-22 39 15,-3-16 41-15,-8-13-25 16,-10-10-23-16,-12-6-30 16,0-3 4-16,-11 6-13 15,-8 9 0-15,-3 18-14 16,11 15 9-16,2 18-16 16,1 6-63-16,6 30-93 15,2 15-78-15,0 8 31 16</inkml:trace>
  <inkml:trace contextRef="#ctx0" brushRef="#br0" timeOffset="2588.87">10450 2308 155 0,'0'0'545'15,"0"0"-421"-15,0 0-54 16,0 0-62-16,0 0-2 16,-24 108 21-16,19-57 2 15,5 0-16-15,0 0-11 0,12-10 10 16,3-14-12-1,-2-13-10-15,1-14 10 0,7-11 76 16,0-22 64-16,4-12-46 16,-6-5-39-16,-9-3-26 15,-7 0-20-15,-3 7-9 16,-3 5-38-16,-7 7-37 16,9 12-84-16,1 3-160 15</inkml:trace>
  <inkml:trace contextRef="#ctx0" brushRef="#br0" timeOffset="2757.93">10850 2151 765 0,'0'0'307'16,"0"0"-223"-16,0 0-10 16,0 0-59-16,0 0-13 15,0 93 5-15,-8-40 4 0,-3 3-11 16,0 4-10-16,2 3-108 15,6-4-148-15,3-2-87 16</inkml:trace>
  <inkml:trace contextRef="#ctx0" brushRef="#br0" timeOffset="3191.22">11209 2545 549 0,'0'0'313'15,"0"0"-178"-15,0 0 8 16,-39-81-32-16,18 79-58 16,-1 2-23-16,-5 13-22 15,0 20-8-15,6 10-1 16,2 9 0-16,7 2-3 15,9-7 0-15,3-13-34 16,3-10-15-16,22-19 32 16,13-5-4-16,8-18 4 15,8-29 14-15,4-20 6 16,-2-14-15-16,-5-14-20 16,-12-8-10-16,-12 2 17 0,-10 8 29 15,-8 16 79-15,-7 23-2 16,1 23 32-16,-3 14-30 15,0 14-26-15,0 3-36 16,0 22-17-16,0 30-38 16,0 26 38-16,0 20 0 15,0 8 0-15,0 9-31 16,0-7-117-16,0-14-189 16</inkml:trace>
  <inkml:trace contextRef="#ctx0" brushRef="#br0" timeOffset="3619.91">12041 2213 943 0,'0'0'224'0,"0"0"-72"16,0 0-64-16,0 0-79 16,0 0-7-16,94-6-2 15,-9 3 5-15,9-3-5 16,-2-1-103-16,-14-3-72 0,-23-8-177 15</inkml:trace>
  <inkml:trace contextRef="#ctx0" brushRef="#br0" timeOffset="3796.9">12368 2003 865 0,'0'0'189'0,"0"0"-50"15,0 0-22-15,0 0-74 16,0 0-43-16,0 0-13 15,-27 132 13-15,15-40 18 16,0 8-3-16,0 4-15 16,2-3-1-16,4-10-101 15,6-20-156-15,0-23-388 16</inkml:trace>
  <inkml:trace contextRef="#ctx0" brushRef="#br0" timeOffset="4376.71">12153 1942 585 0,'0'0'215'0,"0"0"-44"0,0 0-7 16,0 0-46-16,0 0-32 16,0 0-56-16,-15 0-30 15,26 41-22-15,18 18 22 16,16 12 3-16,6 5 19 16,6 1 9-16,-2-7-27 15,-8-3 7-15,-8-9-11 16,-6-10-50-16,-2-10-43 0,-1-18-100 15,-2-20-199-15</inkml:trace>
  <inkml:trace contextRef="#ctx0" brushRef="#br0" timeOffset="4599.1">12720 1916 742 0,'0'0'168'0,"0"0"41"16,0 0-32-16,0 0-101 16,0 0-76-16,0 0 6 15,-130 111-6-15,33-23 18 16,-19 7 2-16,-10 0-1 16,4 4-19-16,12-5-5 0,22-13-100 15,28-17-107-15,26-25-189 16</inkml:trace>
  <inkml:trace contextRef="#ctx0" brushRef="#br0" timeOffset="5484">13154 2198 555 0,'0'0'184'0,"0"0"-160"0,0 0-11 16,0 0-8-16,0 0 70 15,64 73 41-15,-15-50-43 16,6-9-18-16,-1-5 5 16,-5-9-7-16,-1 0-24 15,-8-7-19-15,-1-13 2 16,-5-4 3-16,-10-4-6 15,-6-3-2-15,-7 0-3 16,-11 1-4-16,0 3-4 16,-5 3-2-16,-16 6 4 15,-4 4-2-15,-11 10 1 16,-4 4 0-16,-7 0-1 16,-2 19 3-16,-1 12 1 0,2 11 0 15,-1 12 3-15,5 12-3 16,4 11 0-16,15 6 5 15,11 1-1-15,14-1 2 16,23-13-7-16,25-14 1 16,20-18-8-16,8-20 2 15,9-16 2-15,5-2 4 16,-4-20 2-16,-10-13-2 16,-13-4-29-16,-18 3-26 15,-20 5-37-15,-15 3-99 16,-10 10-83-16,-9 5-358 15</inkml:trace>
  <inkml:trace contextRef="#ctx0" brushRef="#br0" timeOffset="6429.88">13630 1799 92 0,'0'0'5'0,"0"0"-5"16,0 0-94-16</inkml:trace>
  <inkml:trace contextRef="#ctx0" brushRef="#br0" timeOffset="7295.9">13630 1799 75 0,'0'0'118'0,"0"0"14"0,0 0-14 16,0 0-8-16,0 0-31 15,0 0 0-15,0 0-18 16,0 0-28-16,0 0-17 16,0 0-11-16,0 0-3 15,0 0 3-15,0 0-1 16,0 0-3-16,0 0 26 16,0 0 1-16,0 0 30 15,0 0-22-15,0 0-5 16,0 0-6-16,0 0-22 0,0 0-1 15,-2 0-2-15,2 0 0 16,0 0 6-16,0 0-5 16,0 0-2-16,0 2-5 15,0-2 6-15,0 0 2 16,0 0 5-16,0 0 10 16,0 0-10-16,0 0 6 15,0 0-4-15,0 0-3 16,-1 0-4-16,1 0-4 15,0 0 0-15,0 0 2 16,0 0 0-16,0 1 2 16,0-1 1-16,0 0-2 15,0 0-1-15,0 0 5 16,0 0-2-16,0 0-4 16,0 0 1-16,0 0 0 0,0 0 1 15,0 0-1-15,0 0 1 16,0 0 0-16,0 0 3 15,0 0 1-15,0 0 2 16,0 0-2-16,0 0-3 16,0 0 1-16,0 0-2 15,0 0-1-15,0 0 2 16,0 0 10-16,0 0-7 16,0 0 16-16,0 0-8 15,0 0-13-15,0 0 2 16,0 0-1-16,0 0-1 15,0 0 4-15,0 0-4 0,0 0 0 16,0 0 2-16,0 0 8 16,0 0 2-16,0 0-1 15,0 0-11-15,3 0-7 16,10 0 4-16,5 0 3 16,3 0 2-16,0 0-1 15,4 0 0-15,8 0 0 16,9-1-1-16,4-4 0 15,0 1 0-15,-4 0-12 16,-9 1 0-16,-8 3 8 16,-10 0-3-16,-8 0-1 15,-4 0 8-15,-3 0 0 16,0 0 0-16,0 0 7 0,0 0 16 16,0 0-3-16,0 0 5 15,0 0-5-15,0 0-10 16,0 0-5-16,0 0-5 15,0 0 0-15,0 0-8 16,0 0-33-16,0 0-84 16,0 0-134-16,0 3-42 15</inkml:trace>
  <inkml:trace contextRef="#ctx0" brushRef="#br0" timeOffset="8209.86">13903 1699 356 0,'0'0'36'15,"0"0"75"-15,0 0 2 16,-26-73-33-16,23 57 18 16,0 7-14-16,3 2-22 15,-1 3 8-15,1 1 7 16,0 3-10-16,-2 0-11 0,2 0-32 15,0 0-21-15,0 0-3 16,0 14-11-16,0 15-1 16,0 7 9-16,0 7 3 15,0 1 0-15,6 2-15 16,-1 0-64-16,-2 1-60 16,-3-8-118-16,0-6-184 15</inkml:trace>
  <inkml:trace contextRef="#ctx0" brushRef="#br0" timeOffset="8408.79">13824 2063 752 0,'0'0'210'0,"0"0"-120"16,0 0-19-16,0 0-42 15,0 0-21-15,0 0 4 16,113 19-12-16,-64-17-2 16,2-2-121-16,-3-3-245 15</inkml:trace>
  <inkml:trace contextRef="#ctx0" brushRef="#br0" timeOffset="9486.94">14935 1553 41 0,'0'0'587'0,"0"0"-522"15,0 0 23-15,0 0-61 16,0 0-25-16,0 0 0 16,-72 74 2-16,34-33 1 15,-6 5 1-15,-5 3 2 0,-5 1 7 16,-4-5-10-1,1-8 9-15,4-9-10 16,4-12 0-16,11-8 7 0,11-7 19 16,8-1 6-16,4-6-1 15,6-18 9-15,7-5-39 16,2-5-2-16,0 0-3 16,2 4 0-16,12 4 1 15,5 7 1-15,0 8 4 16,2 6 10-16,6 4-16 15,4 1-1-15,7 7-2 16,3 22 0-16,3 9 6 16,2 7-3-16,-3 3 0 15,-2 2-12-15,-1-3-36 16,-6-4-5-16,-6-9 9 16,-4-10-11-16,-9-9 3 15,-4-9 6-15,0-6-31 16,0 0-28-16,-3-9-50 0</inkml:trace>
  <inkml:trace contextRef="#ctx0" brushRef="#br0" timeOffset="19530.2">8624 2456 280 0,'0'0'208'0,"0"0"-110"15,0 0-17-15,0 0 2 16,0 0-4-16,0 0-28 16,0 0-12-16,3-3-7 15,15-2-2-15,3 0 1 16,14-1-12-16,6-1-4 15,8-2-8-15,5-1-7 16,4 2-44-16,5 1-75 16,-13 0-94-16,-17 5-132 15</inkml:trace>
  <inkml:trace contextRef="#ctx0" brushRef="#br0" timeOffset="19734.87">8579 2624 485 0,'0'0'109'15,"0"0"5"-15,0 0-8 16,0 0-51-16,0 0-14 16,79-25-14-16,-30 14-14 15,3 1-13-15,-2-1-78 0,-4-1-94 16,-13-1-203-1</inkml:trace>
  <inkml:trace contextRef="#ctx0" brushRef="#br0" timeOffset="21809.94">7622 4088 501 0,'0'0'98'16,"0"0"-15"-16,0 0 45 15,0 0-38-15,0 0-57 16,0 0 29-16,0-56-17 0,0 55 29 16,0 1-14-16,0 0-50 15,0 7-10-15,0 23-50 16,0 16 21-16,0 18 29 15,0 5 4-15,0 0-1 16,0-8-3-16,0-9-8 16,0-13-17-16,1-11-24 15,4-15-31-15,1-10 49 16,2-3 0-16,3-8 14 16,11-18 17-16,0-9 7 15,0 1 12-15,-3 2-15 16,-4 8-4-16,-3 9 1 15,-5 7-4-15,-4 3 0 0,2 5 0 16,2 5-30-16,2 11-27 16,6 6 46-16,1 1 6 15,-2-5-1-15,2-5 4 16,-2-7 4-16,-1-6 1 16,1-1 0-16,2-26 80 15,-1-10 18-15,0-10-17 16,-9-3-41-16,-6-4 32 15,0 2-33-15,-6 9-22 16,-9 7 2-16,4 10-19 16,5 13-24-16,1 6-31 15,5 7-57-15,0 19-150 0,0 15-48 16,5 10 50-16</inkml:trace>
  <inkml:trace contextRef="#ctx0" brushRef="#br0" timeOffset="22046.65">8187 4267 752 0,'0'0'149'16,"0"0"35"-16,0 0-83 15,0 0-50-15,0 0-51 0,0 0-9 16,0 58 0-1,-2-4 6-15,-5 6 6 0,0-2-2 16,-1 0-1-16,8-3-82 16,0-8-84-16,0-13-155 15</inkml:trace>
  <inkml:trace contextRef="#ctx0" brushRef="#br0" timeOffset="22370.82">8670 4270 752 0,'0'0'185'0,"0"0"-82"16,0 0-53-16,0 0-50 15,79-20-12-15,-44 20-77 16,-10 17-97-16,-12 8-32 0,-13 5-117 15</inkml:trace>
  <inkml:trace contextRef="#ctx0" brushRef="#br0" timeOffset="22464.26">8627 4427 556 0,'0'0'216'0,"0"0"-7"0,0 0-74 16,0 0-68-16,0 0-67 16,0 0-77-16,106-39-136 15,-18 11-103-15</inkml:trace>
  <inkml:trace contextRef="#ctx0" brushRef="#br0" timeOffset="25816.2">7771 4325 383 0,'0'0'83'0,"0"0"-81"16,91-4 57-16,-24-14 37 15,18-3-10-15,4-6-11 16,-2-2-8-16,-14 2-28 15,-16 3-28-15,-20 2-3 16,-19 1-8-16,-17 2-9 16,-2 2 8-16,-35 6-23 15,-19 8 3-15,-17 3 21 16,-11 6 0-16,-1 16 1 16,9 5 15-16,14 6 10 15,17 4-26-15,17 6 0 16,19 3-6-16,8 0 6 0,36-5-3 15,33-10 3 1,34-11 3-16,17-15-2 0,16-5 8 16,1-22 6-16,-13-11 30 15,-19-2 14-15,-28 2-12 16,-30 2-30-16,-30 4-1 16,-17 2 12-16,-40 4 1 15,-30 5-29-15,-25 9-7 16,-13 7 7-16,-4 0 4 15,2 18 5-15,7 7 2 16,6 5-3-16,18 4-7 16,24 5-2-16,32 3-3 15,23 3-12-15,17-4-14 16,46-6-12-16,29-15 20 0,26-15 9 16,13-5 13-16,2-19-3 15,-9-10 9-15,-20 0-6 16,-31 0 18-16,-31 4 12 15,-39 3 6-15,-18-1 19 16,-55 6-31-16,-33 8-24 16,-27 9-9-16,-16 0 6 15,-5 9 6-15,13 8-1 16,17 2-1-16,36-4-2 16,31-2 2-16,30 2-2 15,24 0-15-15,11-2-97 16,32-2 59-16,15-10 2 15,15-1 19-15,-4-6 29 0,-11-5 3 16,-21 4 1-16,-32 4 0 16,-17 3 9-16,-36 3 26 15,-15 17-34-15,1 8-1 16,20 5-76-16,33-5-191 16</inkml:trace>
  <inkml:trace contextRef="#ctx0" brushRef="#br0" timeOffset="26537.86">9772 4486 590 0,'0'0'131'16,"0"0"-14"-16,0 0-5 16,0 0-45-16,0 0-47 15,0 0-20-15,-6 6 4 16,20 13-2-16,16 1 27 15,9-1 19-15,10-6 3 16,6-4-12-16,-2-8-1 16,-5-1-6-16,-3-3-14 0,-9-14-3 15,-5-5-7-15,-7-5 3 16,-9-4-2-16,-9-5 3 16,-6 2-8-16,0-1-4 15,-18 8 1-15,-6 5-3 16,-7 6-1-16,-10 12-8 15,-6 4 10-15,-10 0-1 16,-5 23 0-16,-3 12-1 16,7 11 1-16,8 12 1 15,14 5 0-15,15 6-2 16,17 6 6-16,4-1-8 16,28-7-2-16,18-9 5 15,12-17-9-15,12-17 11 0,5-14 0 16,-2-10 0-1,-3-6 0-15,-10-17-2 0,-8-6-16 16,-13 2-28-16,-12 1-53 16,-14 4-142-16,-13 4-123 15</inkml:trace>
  <inkml:trace contextRef="#ctx0" brushRef="#br0" timeOffset="28501.8">8736 4867 500 0,'0'0'556'0,"0"0"-498"16,0 0 43-16,0 0-61 0,0 0-40 15,0 0-5 1,114-63-2-16,-64 61-55 0,-4 2-55 16,-13 12-44-16,-21 15-12 15,-12 2 46-15,-27-1 56 16,-16-4 71-16,-2-10 36 16,12-5 119-16,17-7 42 15,11-2-64-15,5 0-84 16,39-2-49-16,31-15-119 15,20-9-162-15</inkml:trace>
  <inkml:trace contextRef="#ctx0" brushRef="#br0" timeOffset="29159.6">5295 4424 613 0,'0'0'131'16,"0"0"-41"-16,0 0 62 15,0 0-74-15,-91-17-56 16,40 39-2-16,-7 13 11 16,3 10 15-16,6 3-22 15,11 8-4-15,13 2-12 16,14 3-6-16,11-1-2 0,18-11 0 15,30-12-10-15,21-19-17 16,17-18-7-16,7-1-43 16,-2-29-121-16,-11-11-99 15</inkml:trace>
  <inkml:trace contextRef="#ctx0" brushRef="#br0" timeOffset="29462.12">5766 4221 634 0,'0'0'184'0,"0"0"-69"16,0 0-2-16,0 0-61 15,0 0-38-15,-106 104 13 16,61-34 14-16,8 13-7 16,12 9-12-16,7 6-10 15,18 5 1-15,0-9-12 16,19-6-2-16,16-18-41 16,2-18-117-16,9-28-178 15,-4-22-126-15</inkml:trace>
  <inkml:trace contextRef="#ctx0" brushRef="#br0" timeOffset="29860.75">5851 4563 756 0,'0'0'101'0,"0"0"61"15,0 0-54-15,0 0-67 16,18-74-28-16,6 74-12 15,7 6-1-15,2 20-11 16,-5 10-16-16,-11 10-1 16,-17 10-4-16,-5 1-7 15,-22-7 3-15,2-16-65 0,9-18 89 16,11-16 12-16,5-5 137 16,3-24-70-16,21-15-41 15,9-12-26-15,4-3 1 16,0 3 1-16,-7 3 4 15,-7 14-1-15,-10 13 28 16,-7 13 20-16,-6 9 10 16,0 4-22-16,3 2-41 15,0 23-14-15,6 14-3 16,7 13 16-16,2 5 0 16,0 1-32-16,0-2-68 15,0-9-14-15,0-16-62 16,4-23 16-16,-2-10-125 0</inkml:trace>
  <inkml:trace contextRef="#ctx0" brushRef="#br0" timeOffset="30063">6331 4064 928 0,'0'0'104'0,"0"0"-57"16,0 0-47-16,45 82 0 15,-9-4 22-15,4 19 20 16,-4 16 14-16,-15 16 1 16,-17 13-26-16,-8 3-18 15,-35 0-11-15,-13-9-2 0,-5-21-109 16,0-27-284-16</inkml:trace>
  <inkml:trace contextRef="#ctx0" brushRef="#br0" timeOffset="30504.79">6771 4828 874 0,'0'0'261'16,"0"0"-184"-16,0 0-22 15,0 0-53-15,0 0-2 16,0 0-52-16,78 10-17 0,-30 2-36 16,-17 9-165-1,-25 10 67-15,-13 7 30 0,-38-2 84 16,-9-4 89-16,5-11 192 16,16-11 60-16,15-4 46 15,11-5-155-15,7-1-96 16,7 0-47-16,41-1-24 15,32-19-183-15,19-9-271 16</inkml:trace>
  <inkml:trace contextRef="#ctx0" brushRef="#br0" timeOffset="32001.79">9219 3771 629 0,'0'0'28'0,"0"0"83"15,0 0-26-15,0 0-31 16,-85-17-54-16,31 47 3 16,-10 11 5-16,0 7 14 0,12 4 4 15,13 4-5 1,17-2-14-16,16-1-7 0,6 2-2 16,25-6 1-16,23-3-7 15,15-2 3-15,5-3-4 16,-2-3-24-16,-8 1 10 15,-12 3 16-15,-13 2 2 16,-15 1 1-16,-18 1 0 16,-3 5 4-16,-32 3 0 15,-9 1 4-15,-3-1 2 16,6-9-4-16,11-6 0 16,6-5-2-16,11-3 0 15,10 4-5-15,3 3 1 16,12 8-11-16,15 9-21 15,1 2-111-15,2 4-15 0,-8 0 20 16,-4 1 142-16,-12 4 36 16,-6 8 113-16,0 9-103 15,0 10 17-15,-12 18 24 16,-18 19 2-16,-15 17-46 16,-17 18-4-16,-16 8-7 15,-13 15-3-15,-7 15 4 16,-8 8 8-16,0 2-30 15,12-8-6-15,17-18 7 16,21-19-8-16,23-15 9 16,14-11 39-16,16-15-24 15,3-14-7-15,9-15-11 0,18-20-4 16,10-13-1-16,11-15-4 16,16-22 1-16,16-19-2 15,7-9-1-15,6-32-22 16,-8-15-37-16,-11-12-26 15,-11-11-152-15,-17-10-159 16</inkml:trace>
  <inkml:trace contextRef="#ctx0" brushRef="#br0" timeOffset="32920.03">10544 4325 721 0,'0'0'167'0,"0"0"-29"16,0 0-59-16,0 0-30 15,0 0-49-15,0 0-18 16,71 0 18-16,-10-6 4 0,3-2 11 15,-14 0-3-15,-16 1-12 16,-16 0 2-16,-2 2-2 16,-4-2-66-16,4-3-154 15,0-2-121-15</inkml:trace>
  <inkml:trace contextRef="#ctx0" brushRef="#br0" timeOffset="34525.78">10769 4191 350 0,'0'0'98'0,"0"0"15"16,0 0-9-16,0 0-20 15,0 0-4-15,0 0-15 16,-6-18-10-16,6 18-6 16,0 0-22-16,0 2-27 15,0 19 0-15,-4 12 0 16,1 9 5-16,-2 8 15 15,5-1-11-15,-3 2-9 16,3-4-33-16,0-8-184 16,0-17-291-16</inkml:trace>
  <inkml:trace contextRef="#ctx0" brushRef="#br0" timeOffset="34929.87">11614 3981 700 0,'0'0'81'0,"0"0"-9"15,0 0-59-15,-91 49 3 0,48-14 5 16,-3 2 8-16,-3-2 12 15,0-6 0-15,1-6-20 16,6-5-10-16,11-9-1 16,10-4 4-16,6-5 16 15,8 0 19-15,-1-3 9 16,6-10-23-16,1-4-24 16,1-3-11-16,0 2-2 15,12 2-9-15,4 5 5 16,-1 6 4-16,3 5-1 15,2 6 2-15,5 21-2 16,5 15 0-16,-2 12 3 16,-4 8 0-16,-2 8-32 15,-2 2-70-15,-2-2-166 0,-6-4-292 16</inkml:trace>
  <inkml:trace contextRef="#ctx0" brushRef="#br0" timeOffset="40029.99">10174 7174 453 0,'0'0'55'15,"0"0"-50"-15,0 0 9 16,0 0 44-16,0 0 23 16,0 0-3-16,121-3-6 15,-74-11-24-15,-5-6-18 16,-5-2 3-16,-7-1-30 0,-6-4-1 16,-12-1-4-16,-8 2 1 15,-4-1-16-15,-8 5 12 16,-15 7-3-16,-7 6 8 15,-8 7 3-15,-4 2-3 16,0 3 1-16,-1 16 9 16,4 10 9-16,3 12-1 15,6 9-1-15,3 12-1 16,8 5-4-16,10 0-6 16,9 2 11-16,0-4 2 15,36-9-12-15,14-10-1 16,16-17-2-16,9-15 3 15,8-14 6-15,2-4-13 0,-4-23 0 16,-8-9-107-16,-16-9-79 16,-20-5-182-16</inkml:trace>
  <inkml:trace contextRef="#ctx0" brushRef="#br0" timeOffset="40547.18">10687 6780 320 0,'0'0'427'16,"0"0"-328"-16,0 0 39 15,0 0-78-15,0 0-18 16,0 0-35-16,61-16-7 16,-3 9-11-16,6-4-66 0,2-2-82 15,-2-2-83-15</inkml:trace>
  <inkml:trace contextRef="#ctx0" brushRef="#br0" timeOffset="41072.57">11879 6436 321 0,'0'0'378'0,"0"0"-275"16,0 0 64-16,0 0-101 16,0 0-39-16,0 0-25 15,-66 9 0-15,21 17 0 16,-9 1 5-16,-4 1 13 15,-7 0-1-15,-7-4-8 16,-1-3-1-16,6-8-3 16,9-6-7-16,12-7 3 15,16 0 0-15,12-7 2 0,10-10 6 16,8-7-11-16,3-1-2 16,27 1-16-16,9 2-15 15,4 8 23-15,-1 7 10 16,-3 7 0-16,-5 5-2 15,-1 22-1-15,3 8 3 16,-1 9 6-16,0 7 4 16,-1 7-6-16,2-3-4 15,0 4-2-15,-3-11-109 16,-4-10-227-16</inkml:trace>
  <inkml:trace contextRef="#ctx0" brushRef="#br0" timeOffset="44196.41">13370 4951 819 0,'0'0'139'16,"0"0"-120"-16,0 0 25 15,0 0-44-15,124-51-47 16,-57 51-108-16,-7 0-191 16</inkml:trace>
  <inkml:trace contextRef="#ctx0" brushRef="#br0" timeOffset="44317.53">13366 5126 1028 0,'0'0'174'0,"0"0"-41"16,0 0-24-16,0 0-109 0,0 0-4 15,110-31-114-15,18 11 10 16,17-1-148-16,-5 1-178 16</inkml:trace>
  <inkml:trace contextRef="#ctx0" brushRef="#br0" timeOffset="45407.73">15306 4718 325 0,'0'0'108'0,"0"0"-40"15,0 0-28-15,0 0-2 16,0 0 1-16,0 0 15 16,-3 3 11-16,3-3-7 15,0 0-22-15,0 0-6 16,0 0-14-16,0 0-15 0,0 0 7 15,0 0-5-15,0 1-2 16,0-1 12-16,0 2 17 16,0-2 11-16,0 0-7 15,0 0-5-15,0 0-18 16,0 0 5-16,-1 0-9 16,1 0-5-16,0 0 5 15,0 0 1-15,-2 0 3 16,2 0 7-16,0 0 4 15,0 0-6-15,0 1-2 16,0-1-7-16,0 2 3 16,0-2-7-16,0 0-2 0,0 0-1 15,0 0 1 1,0 0-1-16,0 2 1 0,0-2-1 16,0 0 3-16,0 0-3 15,0 0-1-15,0 0 1 16,0 0-1-16,0 0-2 15,0 1-1-15,0 1-1 16,0 3-2-16,2 4 0 16,15 3 4-16,6 2 3 15,4-1 2-15,6-6-2 16,-2-4 1-16,3-3-1 16,0 0-13-16,1-15 5 15,-2-7-15-15,-5-1 7 0,-10-4 15 16,-6 5 1-1,-11 1 1-15,-1-1-1 0,-1 7 2 16,-20 4 0-16,-7 5 7 16,-10 6-6-16,-6 2 0 15,-3 18 5-15,-5 13 9 16,6 11 5-16,0 9-12 16,7 5 0-16,11 3-10 15,11-1 0-15,17-7 0 16,0-5-3-16,27-12-3 15,15-11-17-15,7-13 0 16,9-12-30-16,8 0-110 16,2-24-97-16,-5-9-153 15</inkml:trace>
  <inkml:trace contextRef="#ctx0" brushRef="#br0" timeOffset="54393.68">15895 4153 342 0,'0'0'160'0,"0"0"-79"16,0 0 57-16,0 0-39 15,0 0-40-15,0 0-44 16,-24 1-15-16,8 23-2 16,-3 11 2-16,-2 12 0 15,2 4 5-15,6-1-4 16,7 0-1-16,6-8 0 15,0-9 1-15,6-12-1 0,14-10-6 16,4-9 6-16,7-2 7 16,5-16 54-16,1-17 7 15,-4-10-4-15,-8-7-17 16,-11-3-31-16,-11-2 19 16,-3 3-6-16,-11 11-22 15,-13 10-7-15,1 12-6 16,0 13-15-16,-1 6-23 15,2 8-55-15,8 19-75 16,9 6-5-16,5-1-80 0</inkml:trace>
  <inkml:trace contextRef="#ctx0" brushRef="#br0" timeOffset="54627.42">16186 4339 68 0,'0'0'481'16,"0"0"-426"-16,0 0 3 16,0 0 13-16,0 0 1 15,0 0-8-15,0 0 13 16,2 0-4-16,-2-3-8 16,0 2 0-16,0-2-28 15,0 1-37-15,0 2-2 16,0 0-61-16,6-5-126 0,4-1-169 15</inkml:trace>
  <inkml:trace contextRef="#ctx0" brushRef="#br0" timeOffset="55088.77">16474 3981 370 0,'0'0'285'0,"0"0"-157"15,0 0-37-15,0 0-36 16,0 0-48-16,0 0-7 16,-15 47-5-16,3-13-1 15,-1 6 7-15,5 1-1 16,5-1 2-16,3 1 0 15,0-7 0-15,17-7-1 16,2-10-1-16,2-10-12 16,4-7-1-16,2-1 10 15,1-21-2-15,2-6-1 16,-6-6-5-16,-4-1-6 16,-7 2 3-16,-6 4 14 15,-2 7 5-15,-4 5 39 16,-1 10 17-16,0 4 17 15,0 3-5-15,0 0-51 0,0 0-22 16,0 18-24-16,2 10 7 16,-2 11 17-16,0 3 2 15,0 2-1-15,0 0 0 16,-9-1-2-16,-4-2-2 16,1-4-44-16,-2-8-160 15,5-13-118-15</inkml:trace>
  <inkml:trace contextRef="#ctx0" brushRef="#br0" timeOffset="55470.61">16930 4075 150 0,'0'0'494'0,"0"0"-363"16,0 0 46-16,0 0-57 16,0 0-45-16,29-74-32 15,-20 65-18-15,-2 5-10 16,-2 4-10-16,2 0-5 16,1 7-9-16,-1 23-32 15,-2 10 23-15,-5 12 5 16,-3 4 7-16,-24-2-4 15,-6-2 0-15,-3-9-7 16,5-9 0-16,10-13 2 0,12-10 12 16,7-7-1-16,2-4 1 15,20 0 3-15,20-4 0 16,17-10 7-16,1-3-7 16,-10 2-68-16,-14 5-106 15,-10 3-81-15,-9 5-295 16</inkml:trace>
  <inkml:trace contextRef="#ctx0" brushRef="#br0" timeOffset="57871.71">17299 4064 319 0,'0'0'122'0,"0"0"-11"16,0 0-21-16,0 0-2 15,0 0-22-15,0 0-5 16,14-33-53-16,0 25 11 16,1-2 10-16,0-2 9 15,-1 4 2-15,-1-1 6 16,-3 1-14-16,3 2-22 0,-2-1-7 15,1 2-2-15,0 2-1 16,-1 1 0-16,-4 2 0 16,1 0-1-16,-1 0-7 15,0 2-6-15,-1 13-3 16,-3 6-5-16,-3 8-2 16,-1 3-2-16,-21 4 15 15,-8-1 5-15,0-4-6 16,7-5-32-16,9-7 34 15,9-1 3-15,5 0 7 16,3 2-6-16,16 0 2 16,5 1 4-16,-6-4 1 0,-5-2 0 15,-8-2-1-15,-5-2 1 16,0-4 4-16,-12 0 26 16,-12-3 43-16,-6 0-26 15,-3-3-38-15,5-1-10 16,9 0-20-16,10 0-136 15,9-8-130-15</inkml:trace>
  <inkml:trace contextRef="#ctx0" brushRef="#br0" timeOffset="58171.46">17887 3955 653 0,'0'0'101'15,"0"0"84"-15,0 0-45 0,0 0-99 16,0 0-41-16,0 0-1 16,-121 73 1-16,80-22-5 15,10 4 11-15,12 0-7 16,11-2 1-16,8-11-10 16,0-10-27-16,21-12-1 15,2-10 21-15,1-9 16 16,-7-1 1-16,-6-1 11 15,-8-13 32-15,-3-5 24 16,0-2-38-16,-17 0-29 0,-3 3-8 16,3 3-45-1,10 1-117-15,7-3-155 0</inkml:trace>
  <inkml:trace contextRef="#ctx0" brushRef="#br0" timeOffset="58525.84">18014 3930 749 0,'0'0'115'0,"0"0"-106"16,0 0-2-16,0 0 1 16,0 115 23-16,0-72 8 15,1-2-27-15,8-4-8 16,-2-12 3-16,-1-11-7 0,0-10-9 15,8-4-5-15,1-5 14 16,5-19 13-16,1-3-12 16,-3-3-2-16,-4 3 3 15,-5 7 4-15,-5 9 16 16,-2 8 33-16,-2 3 11 16,0 0-39-16,0 3-27 15,0 20-35-15,-6 13 28 16,-3 7 4-16,1 2-4 15,8-2-46-15,0-2-60 16,8-5 27-16,21-12-111 16,12-12-66-16</inkml:trace>
  <inkml:trace contextRef="#ctx0" brushRef="#br0" timeOffset="58824.28">18693 4052 549 0,'0'0'97'15,"0"0"59"-15,0 0-29 16,0 0-69-16,-97-39-51 16,56 58 0-16,7 6-7 15,10-3 4-15,12-2-8 16,12-6 0-16,0-4-9 16,9-4-5-16,16-5-3 15,5-1 21-15,0 0 0 16,-8-3 6-16,-7-1-1 15,-6 1 6-15,-8 3 65 0,-1 0-18 16,0 0-44-16,0 20-14 16,0 14 0-16,0 9 5 15,-13 10-2 1,2 7-3-16,5 1-66 0,6-3-88 16,0-9-287-16</inkml:trace>
  <inkml:trace contextRef="#ctx0" brushRef="#br0" timeOffset="59431.71">19415 4791 748 0,'0'0'179'0,"0"0"-136"16,87-14 2-16,-32 14-15 16,8 0-30-16,-2 0-17 15,-10 14-108-15,-20 2-143 16,-25 5-205-16</inkml:trace>
  <inkml:trace contextRef="#ctx0" brushRef="#br0" timeOffset="59544.84">19545 4934 313 0,'0'0'473'0,"0"0"-247"15,-80 0-60-15,80 0-66 0,6 0-96 16,41 0-4-16,28 0-63 16,25-4-122-16,4-12-254 15</inkml:trace>
  <inkml:trace contextRef="#ctx0" brushRef="#br0" timeOffset="62752.85">20880 4215 494 0,'0'0'114'0,"0"0"3"15,0 0 15-15,0 0-60 16,0 0-39-16,0 0-33 16,-7 28-5-16,5 13 5 15,-2 11 33-15,-2 7 6 0,-2 5-7 16,-2 3-5-16,-3 3-1 16,-3 5-14-16,-3 0-8 15,0-4-4-15,-1-7-3 16,3-12-41-16,6-11-57 15,8-15-121-15,3-17-56 16</inkml:trace>
  <inkml:trace contextRef="#ctx0" brushRef="#br0" timeOffset="62956.86">21083 4679 700 0,'0'0'147'0,"0"0"23"16,0 0-55-16,0 0-60 16,0 0-36-16,0 0-19 15,0-39-49-15,6 39-93 16,8 6-98-16,6-3 64 16,6-3-325-16</inkml:trace>
  <inkml:trace contextRef="#ctx0" brushRef="#br0" timeOffset="63247.71">21483 4381 205 0,'0'0'518'0,"0"0"-398"16,0 0-13-16,0 0-80 16,113-73-23-16,-46 53-4 15,-1 4-6-15,-5 2-62 16,-9 2-128-16,-15 0-52 16,-17 2-212-16</inkml:trace>
  <inkml:trace contextRef="#ctx0" brushRef="#br0" timeOffset="63497.13">21517 4323 383 0,'0'0'128'0,"0"0"-64"15,0 0 9-15,0 0-9 16,-73 82-23-16,66-50-15 15,7 6-5-15,1 8-7 16,24 0-10-16,8 3 17 16,5-2-20-16,0 0 5 15,-7-3-6-15,-9-6 0 0,-8-11-11 16,-11-8-3-16,-3-10-11 16,-10-6 25-16,-20-3 1 15,-10 0 5-15,-2 0-6 16,5-14-6-16,11-6-119 15,16-7-222-15</inkml:trace>
  <inkml:trace contextRef="#ctx0" brushRef="#br0" timeOffset="64230.32">21999 4524 383 0,'0'0'50'0,"0"0"11"15,0 0-14-15,0 0-23 16,0 0-3-16,0 0-5 15,-2 0 13-15,2 0 2 16,0 0 10-16,0 0 18 16,-1 0 1-16,1 0-8 0,0 0 6 15,0 0-24-15,0 0-16 16,0 0-7-16,0 0-8 16,0 0 2-16,0 0-2 15,0 0-3-15,0 0 9 16,0 0 1-16,0 0 8 15,0 0 5-15,0 0-13 16,0 0-5-16,0 0-4 16,0 0 5-16,0 0-5 15,0-1 3-15,0-4 5 16,0-2 21-16,0-4-20 16,6-2-4-16,3-3 0 15,4-2 1-15,5-1-7 0,3 2 3 16,3 0-2-1,0 1-1-15,1 3 2 0,1 2 5 16,-1 3-1-16,-3 1-1 16,-5 3-5-16,-1 4 0 15,-4 0 0-15,-4 16-13 16,-5 15 7-16,-3 10-5 16,-16 10 2-16,-21 5 8 15,-10 4-4-15,-5 1 0 16,-1-5 1-16,10-12-6 15,12-10 9-15,12-14 1 16,12-7-4-16,7-9 1 16,6-2 3-16,27-2 4 15,12 0 11-15,14-6-2 0,6-9-6 16,4 1 1-16,-3-1-8 16,-8 1-38-16,-8 2-86 15,-12 0-134-15,-12 2-117 16</inkml:trace>
  <inkml:trace contextRef="#ctx0" brushRef="#br0" timeOffset="64852.41">22681 4368 211 0,'0'0'234'0,"0"0"-150"16,0 0-23-16,0 0-20 15,0 0-19-15,0 0-10 16,-9 0 8-16,4 0 6 16,2 0-5-16,-1 0-1 0,2 0-9 15,2 0 17-15,0 0 34 16,0 0-7-16,0 0 5 16,0 0-16-16,0 0-1 15,0 0 6-15,-1 0 8 16,1 0-2-16,0 0-16 15,0-1-13-15,0-3-5 16,1 0-13-16,19-3-8 16,8 1-6-16,8 1-2 15,5 0 0-15,0 4 6 16,-2-2-5-16,-2 1 0 16,0-3-8-16,-6 1 4 15,-9-1 10-15,-8 2-10 0,-9 3 11 16,-4 0 1-16,-1 0 5 15,0 0-5-15,0 0-1 16,-1 19-12-16,-11 8 8 16,-6 11 3-16,-3 7 1 15,1 5 3-15,0 3-3 16,-1 3 0-16,3 5-3 16,2-5 3-16,5-6-11 15,8-12-103-15,3-17-126 16,11-18-82-16</inkml:trace>
  <inkml:trace contextRef="#ctx0" brushRef="#br0" timeOffset="65250.71">23216 4308 534 0,'0'0'296'16,"0"0"-197"-16,0 0-7 15,0 0-92-15,0 0-1 16,0 0 1-16,50 114 8 16,-30-65 7-16,2-3-7 15,1-10-4-15,-2-13-4 16,1-9-1-16,2-14-14 16,3 0-6-16,1-17-22 15,0-13-50-15,-6-4 31 16,-6-5-22-16,-9 3 47 15,-5 2 13-15,-2 8 24 16,0 8 32-16,0 7 62 0,0 7 20 16,0 4-2-16,0 0-59 15,0 12-53-15,3 18 9 16,-2 15-5-16,-1 8 36 16,0 8-15-16,0 4 1 15,-4 2-7-15,-7-3-13 16,0-7-6-16,3-11-22 15,3-13-141-15,5-23-201 16</inkml:trace>
  <inkml:trace contextRef="#ctx0" brushRef="#br0" timeOffset="65751.81">23890 4407 282 0,'0'0'227'15,"0"0"-163"-15,0 0 19 16,0 0 28-16,0 0-34 16,0 0-29-16,0-2 7 15,0-3 7-15,0 5-13 16,0-5-9-16,6-1-5 15,2 1-23-15,5-4 1 0,2 0 23 16,4-1-24-16,5 1 3 16,4 1-2-16,2 2-10 15,2 3 1-15,-3 3-2 16,-3 0-4-16,-10 12 1 16,-5 12-14-16,-11 8-7 15,0 6 3-15,-20 1 4 16,-16 3 3-16,-2-6 7 15,5-3-17-15,13-6-6 16,10 0 25-16,10-1 1 16,0 4 2-16,20 4 0 15,6 2 1-15,0 3 0 0,-5-3-1 16,-8-6-1-16,-13-5 0 16,-3-8 1-16,-37-5 2 15,-18-1 38-15,-12-5 1 16,-1 1-27-16,12-2-14 15,16-3-47-15,23-2-280 16</inkml:trace>
  <inkml:trace contextRef="#ctx0" brushRef="#br0" timeOffset="66748.75">13536 6821 656 0,'0'0'18'15,"80"-33"-3"-15,-24 24-15 16,0 4-17-16,-14 5-107 15,-24 0-374-15</inkml:trace>
  <inkml:trace contextRef="#ctx0" brushRef="#br0" timeOffset="66847.77">13515 6909 679 0,'0'0'151'16,"0"0"40"-16,0 0-91 16,0 0-100-16,0 0-43 15,143-43-201-15,-49 21-279 16</inkml:trace>
  <inkml:trace contextRef="#ctx0" brushRef="#br0" timeOffset="67477.02">14987 7064 669 0,'0'0'110'16,"0"0"42"-16,0 0-82 16,0 0-57-16,0 0-12 15,0 0 2-15,51 68 26 16,7-46 10-16,10-6 8 15,7-7 8-15,-8-6-31 16,-7-3-5-16,-14 0-9 16,-16-14-5-16,-12-8 4 15,-9-9-9-15,-9-6 0 16,-6-4-1-16,-22 4-8 16,-10 7-3-16,-7 13 11 15,-5 9 1-15,-4 8 2 0,-4 5 0 16,-3 26-2-16,-5 16-2 15,7 10 2-15,9 11 2 16,19 7 2-16,16 1-4 16,15 3 1-16,34-4-1 15,34-6-2-15,28-19-11 16,23-20-43-16,10-21-11 16,-2-9-26-16,-16-14-136 15,-21-16-281-15</inkml:trace>
  <inkml:trace contextRef="#ctx0" brushRef="#br0" timeOffset="68100.43">15357 6472 579 0,'0'0'170'0,"0"0"19"16,0 0-56-16,0 0-40 15,0 0-49-15,0 0-19 0,42 4-18 16,8-4 7-16,21 0-9 16,12 0-5-16,13 0-68 15,-1-2-153-15,-10-5-168 16</inkml:trace>
  <inkml:trace contextRef="#ctx0" brushRef="#br0" timeOffset="68966.63">16201 6396 365 0,'0'0'153'0,"0"0"-75"15,0 0 16-15,0 0-40 0,0 0-31 16,0 0-14 0,0-9-4-16,0 9-1 0,0 0 5 15,0 0 27-15,0 0 9 16,0 0 10-16,0 0-11 16,0-2-16-16,0 1-24 15,0 1-2-15,0 0 2 16,0 0 3-16,0 0 8 15,0 0-3-15,0 5-7 16,-9 17-5-16,-1 9 3 16,-1 10 2-16,3 2 6 15,3 4-7-15,5-1-3 0,0-3 2 16,5-6-3 0,15-8-13-16,6-12-23 15,5-12-4-15,2-5 30 0,-2-10 10 16,-6-19 0-16,-4-8 3 15,-9-8 7-15,-9-6 20 16,-3-5 13-16,-4 0-22 16,-14 4-5-16,0 13 21 15,-1 12 2-15,2 12-13 16,-1 10-26-16,-2 5-7 16,1 13-83-16,3 13-101 15,12 2-80-15,4 2-275 16</inkml:trace>
  <inkml:trace contextRef="#ctx0" brushRef="#br0" timeOffset="69145.75">16555 6529 780 0,'0'0'136'0,"0"0"44"16,0 0-93-16,0 0-53 15,0 0-34-15,0 0-68 16,16-40-184-16,-2 46-41 16</inkml:trace>
  <inkml:trace contextRef="#ctx0" brushRef="#br0" timeOffset="69577.73">16774 6274 546 0,'0'0'144'0,"0"0"50"15,0 0-73-15,0 0-88 16,0 0-31-16,0 0-1 16,0 110 15-16,0-61 16 15,0-1 1-15,9-3-19 16,4-6-13-16,4-6-2 15,-1-10-12-15,3-13-16 16,4-10-12-16,0-3-4 16,3-23-18-16,3-6-37 0,-6-6 17 15,0-1 50-15,-7 3 10 16,-4 7 23-16,-3 7 1 16,-4 8 44-16,-4 7 48 15,-1 6 40-15,0 1-36 16,0 0-41-16,2 2-56 15,2 20 3-15,2 7-3 16,-3 10 9-16,-3 7 2 16,0 2-3-16,0 0-8 15,-5-1 0-15,-5-4-58 16,2-11-129-16,-2-10-194 16</inkml:trace>
  <inkml:trace contextRef="#ctx0" brushRef="#br0" timeOffset="69869.67">17339 6313 862 0,'0'0'156'0,"0"0"8"15,0 0-95-15,0 0-36 16,0 0-30-16,0 0-3 0,99 4-12 15,-81 40 5 1,-15 6-20-16,-3 1-26 0,-27-2 25 16,-15-6 28-16,-3-7 0 15,9-12 3-15,13-12 5 16,14-7 18-16,9-4 7 16,0-1-10-16,6 0-14 15,28 0-6-15,17-8-3 16,17-7-36-16,7-2-152 15,-7-2-271-15</inkml:trace>
  <inkml:trace contextRef="#ctx0" brushRef="#br0" timeOffset="70860.9">17694 6310 113 0,'0'0'164'0,"0"0"-124"15,0 0 3-15,0 0-21 16,0 0 11-16,0 0 50 16,0-10 7-16,0 6-22 15,0-1 18-15,0 1 2 16,0-3-26-16,0 2 19 16,2-1-24-16,4-2-23 15,4 1-9-15,8-5-11 16,4-1 3-16,7 1-7 15,-1 0 5-15,0 3 4 16,-2 1 0-16,-1 2 1 0,-1 2-9 16,-2 0-8-16,-4 4 0 15,-3 0-2-15,-4 0-1 16,-7 0-4-16,-1 0-2 16,-3 0-3-16,0 0 9 15,0 0 1-15,0 0 2 16,0 0-3-16,0 0 1 15,0 0-8-15,0 0 10 16,3 0-3-16,0 0 0 16,0 0 0-16,-2 0 0 15,1 4 0-15,-2 9-9 16,0 11 5-16,-2 7 3 16,-14 11 1-16,-2 1-4 15,-1 3-4-15,4-6-24 16,3-1-20-16,8-7-6 0,4-5-2 15,0-6 5-15,13-3 8 16,5-4 14-16,-4-4-11 16,-6 0 28-16,-8-1 5 15,0-2 11-15,-10 0 3 16,-13-4 51-16,-5-3 8 16,0 0-17-16,5 0-41 15,10 0-4-15,11-7-84 16,2-13-175-16</inkml:trace>
  <inkml:trace contextRef="#ctx0" brushRef="#br0" timeOffset="71137.8">18303 6145 724 0,'0'0'121'16,"0"0"41"-16,0 0-103 15,0 0-58-15,0 0 10 16,-100 114-2-16,80-60 2 16,10 0 2-16,8-4-13 15,2-6 3-15,3-10-3 16,11-14-8-16,-1-7-9 0,-5-10 17 16,-5-3 0-1,-3 0 8-15,0-14 12 0,-6-3-20 16,-9 3-13-16,3 3-39 15,9 3-112-15,3-3-99 16,14-3-314-16</inkml:trace>
  <inkml:trace contextRef="#ctx0" brushRef="#br0" timeOffset="71717">18456 6162 644 0,'0'0'148'0,"0"0"-41"16,0 0-65-16,0 0-21 0,-7 78 34 16,7-40-19-16,3-2-9 15,14-6-18-15,5-7-9 16,-1-11 9-16,5-9-4 16,3-3 9-16,2-10 1 15,2-9-14-15,-9-3 8 16,-8 2-4-16,-8 5 5 15,-5 7 26-15,-3 3-4 16,0 4-7-16,0 1-17 16,0 7-8-16,-8 17-16 15,-1 10 4-15,2 3-28 16,7-1-22-16,0-3 7 16,9-8-116-16,13-8-34 0,8-9 30 15,6-8 54-15,1 0-3 16,3-19-12-16,0-8 136 15,-2-7 63-15,-5-4 95 16,-5-4-9-16,-6 3-47 16,-10 3-8-16,-10 9 27 15,-2 8 48-15,-15 12-82 16,-18 7-46-16,-9 0-32 16,3 14-7-16,7 11-2 15,12 3-4-15,16-3-7 16,4 1-23-16,7-6 13 15,17 1 8-15,5-4 13 0,-3 1 0 16,-5 3 3-16,-9 2 2 16,-4 5 10-16,-8 3 20 15,0 4 4-15,-3 5-5 16,-14 2-16-16,-2 3-15 16,0 2-3-16,0-4-96 15,5-5-209-15</inkml:trace>
  <inkml:trace contextRef="#ctx0" brushRef="#br0" timeOffset="72360.03">19465 7282 402 0,'0'0'497'0,"0"0"-378"16,0 0 32-16,0 0-116 15,0 0-35-15,94 0-5 0,-21 3-6 16,-3 8-64-16,-10 1-67 15,-25 5-67-15,-27 3 46 16,-17 1 17-16,-43 2 140 16,-15-2 6-16,-5-2 126 15,6-4-3-15,13-6 34 16,18-4-29-16,19-2-49 16,16 0-46-16,10-3-33 15,35 0-41-15,21 0-44 16,11-8-121-16,3-13-250 15</inkml:trace>
  <inkml:trace contextRef="#ctx0" brushRef="#br0" timeOffset="75156.8">21012 6835 378 0,'0'0'56'15,"0"0"98"-15,0 0-68 0,0 0-4 16,0 0-21-16,0 0-8 15,-24-18-7-15,18 18-27 16,-5 0 0-16,-5 3-17 16,-4 15 4-16,-3 5 4 15,-4 13 8-15,0 9-2 16,2 9-4-16,6 3-11 16,5 0 9-16,8-2-9 15,4-5 1-15,2-2-2 16,0-6 0-16,12-2 0 15,8-8-2-15,3-6-8 16,6-12 4-16,2-6 0 0,2-8 4 16,3 0-2-16,-2-11 4 15,-3-20 2-15,-4-7 4 16,-6-11 1-16,-9-9 4 16,-7-10-4-16,-5-7 10 15,-2-2 12-15,-16 8-15 16,-3 15-14-16,-3 15 48 15,1 18-19-15,-6 10-29 16,-5 11-5-16,-6 5-69 16,-1 22-112-16,8 6-122 15</inkml:trace>
  <inkml:trace contextRef="#ctx0" brushRef="#br0" timeOffset="76168.59">21372 7107 511 0,'0'0'99'16,"0"0"66"-16,0 0-33 16,0 0-22-16,0 0-44 15,0 0-21-15,4-26-18 16,-4 26-19-16,0 0-8 16,0 0-8-16,0 0 3 0,0 4-12 15,0 6 11-15,0-2 6 16,0-4 0-16,0-1 0 15,0-1-1-15,0-2 1 16,0 0-1-16,0 0 1 16,0 0 5-16,0 0 5 15,1 0 8-15,1 0 12 16,-2-9 4-16,1 1-29 16,1 1 12-16,-2 4 10 15,0 0-8-15,0 3-13 16,0 0 5-16,0 0-11 15,0 0-3-15,0 0-9 0,0 0-9 16,0 0-8-16,0 3-30 16,0 8-10-16,0 0-56 15,7-5-209-15</inkml:trace>
  <inkml:trace contextRef="#ctx0" brushRef="#br0" timeOffset="76821.59">21908 6716 306 0,'0'0'155'16,"0"0"-75"-16,0 0 34 15,0 0-31-15,0 0-18 16,0 0-35-16,-18-13-30 15,1 31 9-15,-6 10-4 16,-4 9 45-16,0 9-1 16,2 11-2-16,5 10-22 15,4 5-12-15,8-1-4 16,8 0-1-16,0-6 0 0,20-6-8 16,14-13-9-16,6-12 0 15,4-14-8-15,0-14 9 16,-6-6 8-16,-8-6 2 15,-15-18 0-15,-11-7 16 16,-4-4 0-16,-16 2-2 16,-16 7-14-16,-5 5-2 15,-5 12-4-15,5 7-12 16,7 2-86-16,12 6-166 16,12 4-375-16</inkml:trace>
  <inkml:trace contextRef="#ctx0" brushRef="#br0" timeOffset="78551.92">22378 6732 395 0,'0'0'88'16,"0"0"1"-16,0 0-16 15,0 0-16-15,0 0-18 16,0 0 3-16,0 0 10 15,-42 15 13-15,23-2 10 16,2 1-21-16,2 0-23 16,8 3-13-16,5 3-8 0,2 4-2 15,14-1-4-15,20 4 10 16,14-2 5-16,2 0 4 16,0 1-3-16,-7-2-5 15,-13-5-4-15,-12-3-7 16,-10-3 6-16,-8-1 5 15,0 1-10-15,-16 3 4 16,-18 2 9-16,-12 0-1 16,-1-1-17-16,4-2-14 15,14-10-97-15,15-5-138 0,11-8-270 16</inkml:trace>
  <inkml:trace contextRef="#ctx0" brushRef="#br0" timeOffset="78729.62">22496 6767 653 0,'0'0'228'15,"0"0"-64"-15,0 0-28 16,0 0-98-16,88-42-38 16,-32 40-7-16,10 2-48 15,3 0-75-15,-2 0-129 16,-9 0-175-16</inkml:trace>
  <inkml:trace contextRef="#ctx0" brushRef="#br0" timeOffset="85793.02">23056 6648 340 0,'0'0'159'15,"0"0"-63"-15,0 0-18 16,0 0-7-16,0 0-12 0,0 0 6 15,0 0-13 1,-10 15 7-16,4 6 22 0,2 5-16 16,-1 2-17-16,2 8-22 15,3 4-3-15,0 7-11 16,1 4-4-16,16 2-4 16,7-7-4-16,3-12-1 15,1-15 0-15,2-15-6 16,1-4 7-16,2-18-1 15,0-15 5-15,-3-7-4 16,-10-6 3-16,-4 1 1 16,-3 3-4-16,-3 5 3 15,1 9-5-15,-1 8 8 16,-4 7 1-16,-1 9 1 16,-5 4 17-16,0 0 6 0,1 4-31 15,1 17 0 1,1 11 0-16,1 10 22 0,-2 9-7 15,-2 10-3-15,0 4-8 16,-6 1-4-16,-11-1-10 16,-5-4-80-16,4-11-109 15,6-14-362-15</inkml:trace>
  <inkml:trace contextRef="#ctx0" brushRef="#br0" timeOffset="87974.59">23740 6780 293 0,'0'0'69'0,"0"0"42"15,0 0 18-15,0 0-16 16,0 0 6-16,0 0 19 0,40-69-59 15,-38 66 1 1,-2 3-27-16,0 0-4 0,0 0-35 16,-6 13-14-16,-20 15 0 15,-11 19 7-15,-8 15 9 16,-1 11-4 0,8 7 1-16,9 2-10 0,11-2-3 15,15-12-2-15,3-10-4 16,24-19-9-16,10-16 4 15,7-15 10-15,0-8 1 16,-1-16 1-16,-7-15 1 16,-9-6 5-16,-15-7 0 15,-9 5-4-15,-4 0-3 16,-23 8-4-16,-5 9 0 16,0 11-18-16,-1 8-31 0,7 3-43 15,8 3-124 1,14 5-90-16</inkml:trace>
  <inkml:trace contextRef="#ctx0" brushRef="#br0" timeOffset="88210.18">24094 6818 702 0,'0'0'197'0,"0"0"-40"0,0 0-52 16,0 0-64-16,91-8-33 15,-31 6-1-15,6 2-7 16,-3 0 0-16,-8 0-72 16,-12 0-192-16,-19 0-55 15</inkml:trace>
  <inkml:trace contextRef="#ctx0" brushRef="#br0" timeOffset="88470.85">24212 6815 538 0,'0'0'139'0,"0"0"-77"15,-80 80 3-15,69-33-21 0,11 6-8 16,3 0-12-16,19 2 9 15,6-6-2-15,-1-6-25 16,-5-6-6-16,-10-6 6 16,-10-9 2-16,-2-8-6 15,-19-8 16-15,-20-6 37 16,-10 0-41-16,0-9-11 16,7-8-3-16,16-4-36 15,18-2-106-15,8-5-171 16</inkml:trace>
  <inkml:trace contextRef="#ctx0" brushRef="#br0" timeOffset="88823.23">24604 6986 663 0,'0'0'261'15,"0"0"-216"-15,0 0-29 16,0 0 43-16,-8 91 6 15,8-55-26-15,0 3-17 16,12-4-7-16,6-7-12 16,4-8-3-16,5-10-8 15,6-10-8-15,7-7-27 16,5-24-24-16,-4-10 11 16,-5-5 27-16,-9-3 23 0,-11 6 6 15,-8 11 21 1,-4 11 42-16,-4 11 60 0,0 10-9 15,0 5-84-15,0 31-30 16,-9 17 0-16,-7 15 15 16,1 9-2-16,-1 5-11 15,-1 3-2-15,-2-3-50 16,0-7-96-16,5-16-146 16,8-18-522-16</inkml:trace>
  <inkml:trace contextRef="#ctx0" brushRef="#br0" timeOffset="90797.09">27674 7017 501 0,'0'0'110'0,"0"0"-79"16,0 0 36-16,0 0-51 16,0 0-7-16,0 0 6 15,0-22 4-15,0 21 11 16,0 1 25-16,0 0 29 15,0 0-19-15,0 0-23 16,0 0-4-16,0 0-25 0,0 0-6 16,0 0-7-1,0 0 0-15,0 0-4 0,0 0 0 16,0 0 4-16,0 0-1 16,0 0 1-16,0 0 0 15,-1 0 5-15,1 0 13 16,0 0-9-16,0 0-5 15,0 0-1-15,0 0 1 16,0 0-4-16,0 0 0 16,0 0 3-16,0 0 0 15,0 0 0-15,0 0-3 16,0 0 2-16,0 0-4 16,0 0 3-16,0 0-2 0,0 0 2 15,0 0-1 1,0 0 0-16,0 0-1 0,0 0 1 15,0 0-1-15,0 0-3 16,0 0-5-16,0 0-2 16,0 0 5-16,0 0-5 15,0 0-1-15,0 0 9 16,0 0 3-16,0 0 0 16,0 0 1-16,0 0 0 15,0 0 2-15,0 0-2 16,0 0 0-16,0 0 1 15,0-3-2-15,0-4 0 16,0 0 3-16,-2-3 1 16,-3 4 1-16,-1-2 12 0,-2 4-3 15,-3 2 8-15,-5 2-7 16,-3 0-6-16,-2 6 4 16,-6 18 1-16,-1 12-3 15,1 8-2-15,3 11-1 16,7 3-4-16,7 1-1 15,9 1-3-15,1-2-2 16,10-7-1-16,17-12-19 16,4-12-2-16,6-16-2 15,2-11 4-15,3-1-16 16,0-21-5-16,-5-10 5 16,-5-5 18-16,-10 1-12 15,-7 4 24-15,-5 8 8 16,-5 10 3-16,-2 8 2 0,-3 6 24 15,0 0-8-15,0 8-21 16,0 15-10-16,0 8 10 16,3 6 2-16,7 0-2 15,8-3 0-15,7-8 0 16,5-9 0-16,4-12 5 16,4-5-3-16,-5-8 22 15,-5-19 1-15,-7-5 35 16,-14-7-13-16,-7 1-30 15,-3 1 3-15,-23 6-20 16,-6 8-23-16,-2 10 23 0,1 10-31 16,8 3-70-16,13 2-108 15,12 11-139-15</inkml:trace>
  <inkml:trace contextRef="#ctx0" brushRef="#br0" timeOffset="91506.04">28147 7174 755 0,'0'0'235'0,"0"0"-193"16,0 0 19-16,84-9-54 0,-31 23-1 15,5 14 13 1,-3 8-12-16,-9 6-1 0,-14-2-1 15,-12 5-5-15,-17-4-9 16,-3-6 3-16,-15-7-22 16,-13-10 10-16,-2-9 16 15,0-9 2-15,4-1 7 16,6-24 37-16,6-9 27 16,10-9-39-16,4-3-14 15,3-2-14-15,22 1-2 16,8 6-4-16,7 8-2 15,3 9-5-15,2 8 3 16,0 10 6-16,2 6 0 16,3 0-5-16,-1 12 5 0,-4 12-1 15,-4 2 1-15,-11 4-6 16,-13-1 5-16,-7-2-16 16,-10-1-18-16,0-9-25 15,-18-5 22-15,-4-9 21 16,-2-3 14-16,3-11 3 15,3-16 7-15,8-7-3 16,8-4-3-16,2-5 3 16,12-1-3-16,15 2-1 15,5 8 0-15,0 9-2 16,0 5-6-16,1 8 8 16,1 5 17-16,4 0-11 15,4 4-4-15,2-1 12 0,-1 1-2 16,-3-2-12-16,-10-1 0 15,-9-5 4-15,-14 1-4 16,-7-2-1-16,-6 0 1 16,-27 3 0-16,-14 7 0 15,-10 2 6-15,5 7 22 16,6 20-2-16,13 8-9 16,11 5-9-16,13 7-5 15,9 2-3-15,0 1-10 16,31-3-5-16,18-8-41 15,12-11-70-15,6-13-139 16,1-15-138-16</inkml:trace>
  <inkml:trace contextRef="#ctx0" brushRef="#br0" timeOffset="91919.93">29583 6964 608 0,'0'0'156'15,"0"0"-30"-15,0 0 24 16,0 0-102-16,0 0-38 16,-75 71 10-16,55-21-5 15,7 4 3-15,8-1 11 16,5 0 3-16,0-6-25 16,18-7-7-16,14-12 0 0,12-17 0 15,8-11 0 1,2-14-9-16,1-24-54 15,-2-11-9-15,-8-11 25 0,-7-14-42 16,-13-12-50-16,-10-2 39 16,-10 8 66-16,-5 12 34 15,0 17 49-15,-3 17 91 16,-3 15 43-16,3 11-77 16,1 8-9-16,2 3-90 15,0 32-7-15,0 16 0 16,0 21 4-16,2 9 6 15,-1 3 0-15,-1 1-3 0,-4-6-1 16,-18-6-3-16,-7-10-3 16,-4-11-79-16,4-18-177 15,8-23-232-15</inkml:trace>
  <inkml:trace contextRef="#ctx0" brushRef="#br0" timeOffset="92030.77">29849 7185 884 0,'0'0'117'0,"0"0"-66"16,106-53-51-16,-36 45-17 16,6 4-246-16</inkml:trace>
  <inkml:trace contextRef="#ctx0" brushRef="#br0" timeOffset="93614.84">30285 6805 67 0,'0'0'213'16,"0"0"-133"-16,-29-84 51 16,25 54-18-16,0 4-54 15,4 7 47-15,-2 7 18 16,2 4-24-16,-1 6-8 16,-1 2-17-16,1 0-19 0,-2 11-56 15,-5 22-9-15,-5 17 9 16,-1 14 36-16,-2 6-13 15,2 7-4-15,4 5-13 16,-2-7 0-16,8-5-6 16,4-16-14-16,0-16-44 15,4-16-38-15,18-15 21 16,10-7-46-16,4-15-28 16,7-19 4-16,-6-4 83 15,-4-3 48-15,-11 5 14 16,-7 11 13-16,-7 11 97 15,-6 10 12-15,-2 4-30 0,0 2-85 16,2 18-7-16,-1 11 0 16,1 6 18-16,2-2-3 15,6-3-15-15,6-7 2 16,5-9 2-16,9-9-4 16,4-7 0-16,5-3 1 15,-5-16 5-15,-3-5-6 16,-9 2 0-16,-9 2 17 15,-7 8 11-15,-6 5 95 16,0 7 20-16,0 0-66 16,0 0-64-16,0 22-13 15,-6 16-5-15,-8 13 5 16,-7 12 15-16,2 3-12 16,-1 4-6-16,3-2-11 15,3-4-56-15,4-6-103 0,5-11-110 16,5-17-81-16</inkml:trace>
  <inkml:trace contextRef="#ctx0" brushRef="#br0" timeOffset="95628.63">29470 7693 468 0,'0'0'129'0,"0"0"5"16,0 0 70-16,0 0-55 15,0 0-41-15,0 0-46 16,-58-22-26-16,19 59-20 16,-7 12-4-16,4 8 5 15,8 7-6-15,7 1-8 16,11 3 7-16,13-1-10 0,3-7-4 16,6-11 0-1,24-13-28-15,11-19-3 0,12-17 13 16,11-8-35-16,7-30-35 15,1-12-15-15,-6-7-40 16,-8-5 36-16,-11 1 50 16,-8 3 27-16,-10 2 34 15,-9 3 3-15,-6 10 19 16,-6 7 22-16,-1 7 50 16,-4 6-27-16,0 6-11 15,0 4-8-15,0 5-22 16,0 5-18-16,-2 2 12 15,-1 1 1-15,0 0-9 16,0 0 9-16,0-1 0 0,0 1-12 16,0 0-5-16,0 0-1 15,0 0-3-15,0 0 2 16,0 0-2-16,0 0 0 16,0 0-5-16,0 0 5 15,0 6 11-15,-12 19-2 16,-3 9 15-16,-1 10-3 15,0 6-7-15,5 7-6 16,3 1 0-16,5 1-8 16,3-3 2-16,0-10-2 15,19-6-23-15,7-14 6 16,12-17-29-16,6-9 2 16,6-11 13-16,2-16-18 0,-6-10-3 15,-9 1 7 1,-7-4 36-16,-10 1 8 0,-4 1-1 15,-8 3 4-15,-7 5 13 16,-1 10 24-16,0 7-4 16,-9 6 4-16,-10 7 5 15,-4 0-20-15,-4 10-2 16,-1 16 1-16,1 10-8 16,5 3-8-16,8 4 1 15,8-3-8-15,6-6-7 16,0-6 7-16,12-10 0 15,12-11-16-15,9-7 14 0,4-16 0 16,2-14-7 0,1-7 4-16,-7-5 3 0,-5 2-15 15,-9 5 15-15,-8 7 2 16,-6 15 5-16,-5 6-2 16,0 7 4-16,0 0-7 15,0 6-5-15,0 12-7 16,0 7 10-16,0 0 0 15,0 0-7-15,7-4 7 16,4-2 2-16,4-2-3 16,0-6-1-16,2 0 1 15,3-7-2-15,1-4-1 16,7 0 1-16,5-12-4 16,5-9 0-16,-2-5 5 15,-7-7 4-15,-7 0 2 0,-7 4 4 16,-7 4-5-16,-5 9 3 15,-3 7 15-15,0 5-11 16,1 4-3-16,4 0-5 16,3 3-16-16,3 14 4 15,4 6 12-15,-2 9 0 16,1 1 0-16,-1 1-10 16,-2-4 8-16,-5-1-47 15,-5-5 2-15,-1-5-27 16,0-7-21-16,-1-11 49 15,-5-1 46-15,4-11 56 16,2-16-43-16,0-5-1 0,9-8-4 16,12-7-6-16,4-3 5 15,1-3 12-15,-4 6-9 16,-3 8 10-16,-4 10 59 16,-4 11-22-16,-1 13-5 15,2 5-31-15,5 0-20 16,9 24 0-16,7 10-2 15,6 11 2-15,0 7 0 16,0 4-1-16,-7 0 5 16,-11 0-10-16,-18 2 0 15,-3-3 1-15,-30-6-5 16,-12-9 9-16,-1-16 13 16,9-13 14-16,12-11-10 15,14 0-9-15,8-30 0 0,11-15-8 16,26-11-23-16,11-7-42 15,5 6-2-15,-2 7-1 16,-6 10 68-16,-12 16 0 16,-8 10 64-16,-6 7 18 15,-5 7-14-15,2 0-30 16,-1 3-18-16,3 19-9 16,0 10-8-16,0 3 14 15,-9 5-12-15,-6-4 3 16,-3-2-8-16,0-5-25 15,-15-7-134-15,-1-15-174 16</inkml:trace>
  <inkml:trace contextRef="#ctx0" brushRef="#br0" timeOffset="95785.31">31341 7536 989 0,'0'0'104'16,"0"0"55"-16,0 0-111 15,0 0-48-15,0 0-9 16,0 0-101-16,0 0-9 16,30 56-126-16,-6-32-133 15</inkml:trace>
  <inkml:trace contextRef="#ctx0" brushRef="#br0" timeOffset="96195.39">31679 7386 30 0,'0'0'670'0,"0"0"-482"0,0 0-21 16,0 0-109-16,0 0-41 15,-46 103 8-15,28-29 26 16,3 14-19-16,-1 7 9 16,-1 8-17-16,-2 0 7 15,-2 1-12-15,-3-2-15 16,-3-6 2-16,2-11 2 15,1-17-8-15,6-18-24 16,5-21-54-16,7-21-100 0,6-8-58 16,0-32 105-16,3-19-47 15,21-15-18-15,7-12 183 16,8-4 13-16,2 1 90 16,-2 9 112-16,0 15-93 15,-1 13-13-15,-4 13 30 16,-3 12-11-16,-5 8-21 15,1 11-43-15,-1 0-34 16,0 9 4-16,-6 18-12 16,-9 7-1-16,-10 7-6 15,-1 0-2-15,-12 1 0 16,-13-2-29-16,-3-8-140 16,1-14-216-16</inkml:trace>
  <inkml:trace contextRef="#ctx0" brushRef="#br0" timeOffset="96347.77">31928 7576 946 0,'0'0'34'16,"0"0"-16"-16,0 0-18 16,0 0-193-16,0 0 43 15,0 114 10-15,0-62-274 16</inkml:trace>
  <inkml:trace contextRef="#ctx0" brushRef="#br0" timeOffset="96947.48">31979 7875 323 0,'0'0'137'0,"0"0"11"16,106 10-55-16,-67-16-37 0,-6-12-19 15,-8-4 14-15,-7-3 28 16,-12 1-7-16,-6 6-4 16,0 3 2-16,-18 7-8 15,-5 8-16-15,-5 0-19 16,0 16-27-16,-2 14 3 15,0 11-7-15,5 5 4 16,7 7-4-16,12-2 4 16,6 2-81-16,13-7-93 15,25-9-112-15,14-13 35 16,6-17 28-16,8-7 152 16,1-13 71-16,-1-13 137 15,-5-4 40-15,-12-3-67 16,-12 4-22-16,-13 5-17 15,-12 5 32-15,-12 10 51 16,0 4-22-16,-15 5-57 0,-15 0-48 16,-7 17-11-16,1 9-1 15,6 5-3-15,5 4-8 16,10 3-4-16,9 1 0 16,6-5-2-16,3-8-6 15,25-11-4-15,8-15 2 16,11-5 6-16,5-30-15 15,0-13 4-15,-3-17 3 16,-3-19 12-16,-7-15-5 16,-4-14-1-16,-6-2-15 15,-5 13 21-15,-6 28 40 0,-12 29-18 16,-3 24 60 0,-3 16 6-16,0 5-63 0,0 21-25 15,-18 27-19-15,-8 24 19 16,-2 17 13-16,-2 12-8 15,1 11-10-15,-4 2 4 16,-4 2-41-16,4-8-77 16,9-14-68-16,7-18-39 15,10-25-76-15</inkml:trace>
  <inkml:trace contextRef="#ctx0" brushRef="#br0" timeOffset="98473">27743 4394 0 0,'0'0'570'15,"0"0"-465"-15,0 0-19 16,0 0 24-16,0 0-3 0,0 0-59 15,0-8-21-15,0 8-5 16,0 0-8-16,0 0 1 16,0 0-1-16,0 0-1 15,0 0 8-15,0 0-3 16,0 0-4-16,0 0 1 16,0 0-14-16,0 0 4 15,0 0-5-15,0 0-1 16,0 0 0-16,0 0 1 15,0 0-4-15,0 0 4 16,0 0 0-16,0 0 3 16,0 0-2-16,0 0 0 0,0 0 1 15,0 0 3-15,0 0-5 16,0 0 5-16,0 0 3 16,0 0-6-16,0 0 3 15,0 0-1-15,0 0-4 16,0 0 0-16,0 0 2 15,0 0-4-15,0 0-1 16,0 0 1-16,0 0 1 16,0 0 1-16,0 0 0 15,0 0 1-15,0 0-1 16,0 0 2-16,0 0-2 16,0 0 0-16,0 0 0 15,0 0 1-15,0 0 0 0,0 0 1 16,0 0-1-16,0 0 0 15,0 0 0-15,0 0-1 16,0 0 0-16,0 0-1 16,0 0 1-16,0 0 2 15,0 0 0-15,0 0 2 16,0 0 1-16,0 0-4 16,0 0 2-16,0 0-2 15,0 0-1-15,0 0-2 16,0 0 1-16,0 0 1 15,0 0 1-15,0 0 0 16,0 0 0-16,0 0-1 0,0 0 2 16,0 0-2-16,0 0 1 15,0 0 0-15,0 0 0 16,0 0 0-16,0 0 1 16,0 0 2-16,0 0-1 15,0 0 7-15,0 0 1 16,0 0 8-16,0 0-7 15,0 17-12-15,0 9-17 16,0 13 17-16,0 8 8 16,0 0 0-16,0 1-2 15,-5 1-3-15,-1-5-3 16,-1-1-1-16,0-11-8 16,4-10-49-16,3-9-41 0,0-13-85 15,1-6-133 1,15-29 41-16</inkml:trace>
  <inkml:trace contextRef="#ctx0" brushRef="#br0" timeOffset="98767.78">27910 4057 607 0,'0'0'64'0,"0"0"-26"16,0 0 202-16,0 0-144 15,0 0-65-15,0 0-27 16,-43-10-4-16,29 54-4 15,4 2 2-15,9-3-2 0,1-11 4 16,1-10-16-16,17-13 14 16,6-9 2-16,4 0 17 15,3-22 53-15,1-11-16 16,-10-5-15-16,-10-2-9 16,-11 4 1-16,-1 7-7 15,-4 9-24-15,-15 12-12 16,-7 8 1-16,-5 13-81 15,-3 24-57-15,1 9-79 16,8 7-70-16,11-6-229 16</inkml:trace>
  <inkml:trace contextRef="#ctx0" brushRef="#br0" timeOffset="99108.01">27997 4342 692 0,'0'0'271'0,"0"0"-204"0,0 0-15 15,0 0-43-15,0 0 12 16,0 0-20-16,-6 112 46 16,-3-62-19-16,-3-4-14 15,1-3-5-15,2-11-6 16,3-12-3-16,6-10-14 16,0-6-22-16,0-4-2 15,6-8 30-15,20-16 8 16,9-10-6-16,7-2 8 15,0 4-2-15,-5 4 0 16,-12 9-1-16,-11 9 1 16,-9 9 15-16,-5 1-15 0,1 8-6 15,1 23-21-15,-2 8 18 16,1 9 9-16,2 4-15 16,6-1-72-16,8-4-92 15,8-10-37-15,6-13-128 16</inkml:trace>
  <inkml:trace contextRef="#ctx0" brushRef="#br0" timeOffset="99577.68">28598 4309 621 0,'0'0'209'16,"0"0"-103"-16,0 0-26 0,0 0-57 15,-84 64-3-15,60-15 21 16,3 7-22-16,5 4-2 16,7-2-1-16,6 0-15 15,3-7 2-15,5-7-3 16,17-15-34-16,11-18-31 16,10-11 16-16,11-23 10 15,5-21-78-15,0-3 68 16,-9 0 14-16,-13 11 30 15,-13 11 5-15,-13 11 28 0,-8 9 55 16,-3 5 16 0,0 0-97-16,0 22-2 0,0 9-3 15,0 10 3-15,9 5 8 16,9-2-5-16,8-8-3 16,9-9-23-16,7-18 17 15,5-9 6-15,2-22 7 16,-10-19 6-16,-10-9 20 15,-20-3 21-15,-9-3-31 16,-11 5 13-16,-23 7-25 16,-9 10 19-16,-4 15-18 15,-2 13-12-15,2 6 0 16,8 11-72-16,13 18-105 0,17 6-54 16,9-3-122-1</inkml:trace>
  <inkml:trace contextRef="#ctx0" brushRef="#br0" timeOffset="100234.8">29156 4449 941 0,'0'0'67'15,"0"0"-38"-15,0 0-13 16,101 29-3-16,-50 8 12 0,-1 8 10 16,-5 8-7-16,-17 0-17 15,-16 3-11-15,-12-4-10 16,-7-10-14-16,-21-10-4 16,-5-15 3-16,1-12 4 15,7-5 21-15,6-20 4 16,11-17 14-16,8-10-13 15,0-6 0-15,12-1-5 16,15 4-6-16,8 8 6 16,4 10 0-16,5 12-12 15,2 11 12-15,2 7-3 16,-1 2 3-16,-3 14-7 16,-7 10 7-16,-3 6 1 0,-9-1-1 15,-6 0 0 1,-10-5 2-16,-5-7-2 0,-4-5-12 15,0-7-21-15,0-5-33 16,0 0 62-16,-3-14 4 16,0-14 0-16,3-5 3 15,0-6-6-15,18-2 3 16,7-3-1-16,5 4-17 16,0 5 13-16,-2 9 5 15,-7 6 34-15,-6 8 11 16,-7 5-7-16,-7 4-15 15,-1 3 8-15,0 0-30 16,0 6 0-16,-12 15 5 16,-6 11 5-16,3 11-5 0,2 4 7 15,7 1-3-15,6-1-10 16,0-2 0-16,0-4-1 16,12-7-23-16,9-10-27 15,6-12-28-15,6-12-101 16,-2 0-137-16</inkml:trace>
  <inkml:trace contextRef="#ctx0" brushRef="#br0" timeOffset="100955.12">30222 4492 421 0,'0'0'70'15,"0"0"49"-15,0 0 7 16,0 0 31-16,0 0-25 16,0 0-23-16,-10-33-18 15,-19 33-41-15,-5 16-31 16,0 10-2-16,4 7-8 15,8 5-7-15,11 6-1 16,9 2-1-16,2 0-5 16,20 0-11-16,19-13-16 15,9-14-35-15,10-15 7 0,6-4-5 16,0-22-71-16,-10-14-69 16,-10-11-174-16</inkml:trace>
  <inkml:trace contextRef="#ctx0" brushRef="#br0" timeOffset="101137.62">30562 4275 742 0,'0'0'211'0,"0"0"-88"16,0 0-52-16,0 0-71 16,0 0 5-16,-13 119 0 0,2-55 29 15,-1 3-19-15,-4 1 35 16,-5 2-26-16,-5-1-17 15,-9-2-7-15,-1-13-109 16,5-18-268-16</inkml:trace>
  <inkml:trace contextRef="#ctx0" brushRef="#br0" timeOffset="101264.9">30485 4674 594 0,'0'0'508'0,"0"0"-429"16,55-81-12-16,-5 65-67 15,22 6-45-15,12 3-237 16,-5 4-595-16</inkml:trace>
  <inkml:trace contextRef="#ctx0" brushRef="#br0" timeOffset="102795.23">31438 4543 469 0,'0'0'172'0,"0"0"-64"15,0 0 35-15,0 0-11 16,0 0-66-16,-97-18-26 15,57 43-13-15,-1 14-2 16,1 9-13-16,7 6 4 16,14 10-9-16,8 2-2 15,11 0-3-15,2-6-4 16,25-16-14-16,13-18-33 16,12-15-7-16,13-11 29 15,9-22-27-15,5-15-56 0,-2-18 52 16,-5-15-18-16,-7-8-23 15,-10-13 2-15,-11-2-24 16,-10 3 58-16,-10 6 63 16,-10 15 117-16,-7 14-24 15,-7 18 49-15,0 17 55 16,0 11-84-16,0 8-62 16,-6 1-32-16,-6 24-19 15,-9 19-26-15,-8 25 23 16,-3 14 6-16,6 10-1 15,6 5-2-15,8-2-5 16,12-8-5-16,0-17-4 0,21-20-66 16,13-26 25-16,7-22 53 15,9-3 2-15,7-29 4 16,-2-15-4-16,-4-9-3 16,-13-1-7-16,-19 6 20 15,-16 12-7-15,-3 14 7 16,-15 11 7-16,-15 9 16 15,-6 3-33-15,0 13 0 16,2 15 0-16,10 7-7 16,11 5 3-16,10-1-39 15,3-5-22-15,4-8-39 16,15-12 48-16,8-8 26 16,0-6 3-16,1 0-1 0,-7-2 21 15,0-6 7-15,1 1 20 16,5-6 16-16,6-6-15 15,4-5-10-15,1-9 1 16,-4-6-2-16,-7-5-4 16,-9-2 7-16,-11 5-4 15,-7 7 25-15,0 12 83 16,0 12-50-16,0 9-38 16,0 1-29-16,0 22-22 15,-1 14-80-15,-2 12 69 16,-2 3-53-16,1 7 14 15,-2 0-5-15,0-1-55 16,-3-7 16-16,0-10 26 16,-1-11-4-16,5-16 94 0,5-13 46 15,9-8 225-15,24-24-79 16,15-13-141-16,8-9 15 16,7-10-14-16,-3 0-9 15,-8-2-24-15,-12 4 23 16,-10 9-18-16,-16 9 7 15,-9 13 19-15,-5 16 5 16,-1 11-32-16,-17 4-23 16,-4 27-58-16,-2 17-37 15,4 15 58-15,7 6 9 16,7 8-3-16,5 1 0 16,1-3 0-16,0-8-18 15,-4-10 38-15,-2-11 11 0,-1-11 1 16,0-12-1-16,5-13 0 15,-1-6 2 1,2-11 73-16,-1-22 52 0,2-15-126 16,0-11-1-16,6-6-9 15,23 2-5-15,6 12-19 16,7 16 29-16,-3 15 4 16,-5 15 31-16,-6 5-3 15,-1 2 12-15,-3 25-18 16,-3 10 4-16,-2 10 42 15,-1 4-23-15,-9 2-6 16,-6-5-22-16,-3-6-11 0,-7-6-6 16,-22-9-83-16,-8-10-85 15,-4-17-154-15</inkml:trace>
  <inkml:trace contextRef="#ctx0" brushRef="#br0" timeOffset="102942.8">32863 4453 931 0,'0'0'82'16,"0"0"9"-16,0 0-65 15,0 0-26-15,0 0-105 16,0 0-119-16,59 43-84 16</inkml:trace>
  <inkml:trace contextRef="#ctx0" brushRef="#br0" timeOffset="103194.26">33150 4389 416 0,'0'0'384'0,"0"0"-384"16,0 0 0-16,-43 114 0 15,32-35 31-15,4 17 27 16,-4 13-8-16,-3 3 2 15,-5 1-24-15,-7-7-15 0,-10-11 7 16,-7-8 2 0,-4-15-13-16,0-15-9 0,8-19-12 15,9-18-143-15,12-20 10 16,18-15 40-16,0-28-187 16</inkml:trace>
  <inkml:trace contextRef="#ctx0" brushRef="#br0" timeOffset="103382.74">33051 5032 34 0,'0'0'497'0,"87"-102"-382"16,-53 66 35-16,-4 9-1 16,-5 10-51-16,-3 10-50 15,-3 2 12-15,-1 5-22 16,0 0-28-16,5 19-1 16,0 11-9-16,-8 13 4 15,-11 0-2-15,-4 1-2 0,-13-1-7 16,-23-5-52-16,-4-11-74 15,1-14-156-15,12-13-139 16</inkml:trace>
  <inkml:trace contextRef="#ctx0" brushRef="#br0" timeOffset="103515.03">33442 4654 967 0,'0'0'78'16,"0"0"-29"-16,0 0-49 15,0 0-75-15,0 0-191 16,-37 95 168-16,21-35-128 0</inkml:trace>
  <inkml:trace contextRef="#ctx0" brushRef="#br0" timeOffset="103836.5">33484 5000 359 0,'0'0'13'0,"0"0"-13"15,99-66 45-15,-82 43 84 16,-15-2-52-16,-2 6 33 15,0 7-21-15,-21 5-21 16,-4 7-37-16,-6 7-31 16,5 20-12-16,2 11 3 15,6 6-7-15,8 0-2 16,2-3-6-16,3-3 4 16,5-7 14-16,0-11 4 15,1-5 0-15,24-15-15 0,14 0 17 16,7-18 2-16,8-13 11 15,-5-3 7-15,-4-7 71 16,-12 8-20-16,-11 6-32 16,-10 9 29-16,-6 9 25 15,-4 9-87-15,-2 0-6 16,0 12-32-16,0 17-19 16,-6 5 15-16,-13 5-132 15,-9 0-92-15</inkml:trace>
  <inkml:trace contextRef="#ctx0" brushRef="#br0" timeOffset="116117.67">6122 9881 237 0,'0'0'199'15,"0"0"-76"-15,0 0 3 16,0 0 16-16,0 0-9 16,0 0-60-16,0 0-16 15,0-20 4-15,0 20-8 16,0 0-21-16,0 0 14 16,0 0-13-16,0 0-9 15,0 0-16-15,0 0-7 0,0 0-2 16,0 5-6-16,0 21-1 15,0 13-3-15,0 16 11 16,0 9 1-16,0 1 0 16,0-1 2-16,0-3 0 15,0-9-6-15,5-11 3 16,4-10-1-16,4-14 1 16,-4-9-21-16,0-8 11 15,3 0 10-15,3-15-3 16,1-13 3-16,1-8 7 15,-1-4-4-15,-2 1 1 16,-1 3-4-16,-7 7 0 16,2 12 0-16,-5 8 5 15,-3 8-5-15,3 1-9 16,3 10 4-16,5 14-27 0,3 6-67 16,8 2 88-1,2-6-4-15,6-6 7 0,0-9-2 16,-2-9 10-16,3-2 0 15,-2-9 6-15,-5-20-2 16,-5-12 8-16,-10-12-1 16,-9-6 25-16,0-4 6 15,-4 3-34-15,-13 7-4 16,-1 15-4-16,3 13-2 16,2 15 1-16,7 10-18 15,1 14-39-15,5 24-65 16,0 12-161-16,8 5 131 0,8 2-138 15</inkml:trace>
  <inkml:trace contextRef="#ctx0" brushRef="#br0" timeOffset="116403.73">6755 10233 513 0,'0'0'169'0,"0"0"-27"16,0 0 64-16,0 0-74 0,0 0-55 16,0 0-37-16,0 13-26 15,1 18-10-15,2 14-2 16,-3 9 18-16,0 7 3 15,0 5-12-15,-3-1-11 16,-4-7-19-16,6-12-143 16,1-17-217-16</inkml:trace>
  <inkml:trace contextRef="#ctx0" brushRef="#br0" timeOffset="116821.66">7283 10198 830 0,'0'0'194'0,"0"0"-136"16,0 0 14-16,105-15-69 15,-55 15-3-15,-8 7-13 16,-15 13-157-16,-24 7-160 16,-8 6-26-16</inkml:trace>
  <inkml:trace contextRef="#ctx0" brushRef="#br0" timeOffset="116938.77">7222 10414 659 0,'0'0'304'0,"0"0"-107"16,0 0-93-16,0 0-54 16,0 0-50-16,94-4-37 15,-5-9-5-15,1-6-97 16,-10 1-186-16,-21-2-68 16</inkml:trace>
  <inkml:trace contextRef="#ctx0" brushRef="#br0" timeOffset="121455.75">8508 10024 346 0,'0'0'83'16,"0"0"15"-16,0 0 39 15,0 0 3-15,0 0-8 16,0 0-81-16,-63 14-20 15,35 30-20-15,5 11 0 16,7 11 6-16,5 11 9 16,10 1-10-16,1-1-11 15,9-10 0-15,21-18-5 16,7-18-4-16,15-16 4 16,3-15 4-16,-1-12 3 15,-2-28-1-15,-6-21 11 16,-13-12 9-16,-13-8-15 15,-19 0 0-15,-1 5 1 16,-18 10 0-16,-15 15-7 0,-5 15-5 16,2 16-8-16,0 17-2 15,6 3-50 1,14 20-18-16,9 14-177 0,7 4 16 16,11 2-84-16</inkml:trace>
  <inkml:trace contextRef="#ctx0" brushRef="#br0" timeOffset="121699.68">9077 10364 618 0,'0'0'51'0,"0"0"-10"0,0 0 52 15,0 0-37-15,0 0-24 16,0 0-3-16,-20-7 31 15,20-2-22-15,3-3-1 16,2-2 9-16,-2-3-26 16,-1 4-12-16,-2 2 2 15,0 0-10-15,4 4 0 16,5-5-26-16,5-2-96 16,1-5-283-16</inkml:trace>
  <inkml:trace contextRef="#ctx0" brushRef="#br0" timeOffset="121956.97">9419 9869 625 0,'0'0'127'0,"0"0"61"16,0 0-76-16,0 0-48 15,0 0-51-15,0 130-5 16,0-58 58-16,-3 3-14 16,-9 1-5-16,-4 4-11 15,-4 1-23-15,-1-4-13 16,-1-3-4-16,7-12-58 0,8-19-104 16,7-15-111-16,5-19-239 15</inkml:trace>
  <inkml:trace contextRef="#ctx0" brushRef="#br0" timeOffset="122371.8">10005 10043 635 0,'0'0'167'0,"0"0"22"16,0 0-106-16,0 0-60 15,70 96-1-15,-22-45 80 16,7 8-58-16,5 2-27 0,-3-2 4 16,-7-3-19-16,-6-8-2 15,-3-10-16-15,-2-17-93 16,-3-14-66-16,-9-7-157 15</inkml:trace>
  <inkml:trace contextRef="#ctx0" brushRef="#br0" timeOffset="122585.87">10532 9987 695 0,'0'0'212'0,"0"0"-12"16,0 0-63-16,-117 85-72 16,68-25-21-16,-3 9-7 15,-5 7-9-15,4 7-21 16,-1 4-7-16,6-2-31 16,5-11-96-16,-2-20-114 15,8-13-331-15</inkml:trace>
  <inkml:trace contextRef="#ctx0" brushRef="#br0" timeOffset="128291.38">702 9624 460 0,'0'0'141'16,"0"0"-34"-16,0 0 79 16,0 0-59-16,0 0-30 15,0 0-44-15,0 0-9 16,-48-6-16-16,23 51-20 16,-3 18 2-16,-1 12-3 15,4 5 2-15,16-3-8 16,9-2-2-16,9-12-7 15,24-12 2-15,10-17-52 16,0-22-19-16,2-12 32 16,1-8 14-16,-4-26 29 15,-3-7-54-15,-15-4-17 16,-5 0 27-16,-10 7 27 0,-7 9 19 16,-2 15 1-16,0 7 25 15,0 7 7-15,0 4-4 16,0 16-29-16,0 13-39 15,0 4 34-15,19-3 5 16,8-8-15-16,4-14-10 16,2-11-14-16,3-1 39 15,-5-13 4-15,-4-13 119 16,-11-8-52-16,-13-2-15 16,-3-4 1-16,-10-3-15 0,-13 2-18 15,-5 5-24 1,1 6-11-16,8 6-4 15,10 8 15-15,9 1 0 0,6 6 0 16,22 5-19-16,14 4 12 16,12 0-4-16,1 23 6 15,0 8 0-15,-3 5 4 16,-10 6-3-16,-9 2-11 16,-8-1-2-16,-17-4 2 15,-8-5-13-15,-5-7 9 16,-20-7-15-16,-2-10 34 15,-1-10 13-15,1-4 1 16,4-22 70-16,1-11 18 16,10-13-62-16,6-9 0 0,6-8-22 15,6 1-18 1,18 10 2-16,3 13-7 16,3 16-7-16,0 15 8 0,4 9-6 15,6 3 10-15,2 13-4 16,1 16 4-16,0 8 0 15,-5 5 1-15,-7 0-4 16,-3-1 1-16,-10-7-12 16,-12-8-17-16,-6-7-37 15,0-9-16-15,-22-9 5 16,0-1 21-16,-3-13 58 16,5-14 64-16,2-11 32 15,9-8 5-15,9-8-56 16,0-2-39-16,16 4-6 15,10 6-9-15,2 10 9 0,-4 10-11 16,-2 9 11-16,-5 6 4 16,-10 6-1-16,-4 5-1 15,-3 0 1-15,0 0-3 16,0 0-1-16,0 14-2 16,-3 16-16-16,-12 9 19 15,0 4 2-15,2 4 4 16,5 0 5-16,8-5-7 15,0-2-3-15,14-8-2 16,14-10 0-16,17-12-4 16,13-10-12-16,12-9-85 15,2-21 15-15,-7-9-84 16,-14-4 31-16,-13-6 26 0,-13-1-12 16,-12 3 20-16,-10 4 106 15,-3 7 10-15,0 12 168 16,-6 6-23-16,-4 11 11 15,4 3-8-15,4 4-66 16,1 0-19-16,-2 17-47 16,-3 16-26-16,-1 16-15 15,2 6 15-15,2 2 3 16,3-1 8-16,3-5-4 16,18-10-2-16,7-13 0 15,8-16-3-15,13-12-2 16,2-25-8-16,9-21 8 0,-5-16-10 15,-11-13-28-15,-14-11 6 16,-13-12 30-16,-13-5-26 16,-4 5-12-16,0 15 30 15,-4 23 10-15,-5 25 10 16,1 18 44-16,1 14 37 16,4 5-22-16,3 34-27 15,0 22-42-15,0 28-14 16,3 12 13-16,13 6 2 15,-2 3 2-15,-4-6-2 16,-10-9-1-16,0-14 0 16,0-27-104-16,-3-26-221 15,3-25-91-15</inkml:trace>
  <inkml:trace contextRef="#ctx0" brushRef="#br0" timeOffset="128406.85">2540 9668 618 0,'0'0'364'0,"59"-103"-290"16,-11 56-8-16,9 7-53 15,9 10-13-15,-2 13-24 16,-12 11-130-16,-19 6-138 16,-24 6-343-16</inkml:trace>
  <inkml:trace contextRef="#ctx0" brushRef="#br0" timeOffset="128641.92">1327 10410 891 0,'0'0'285'0,"146"-85"-256"16,-24 25-1-16,25-9 6 15,18-2-20-15,11-1-7 16,-7 6-7-16,-23 18-35 15,-31 14-104-15,-51 17-97 16,-52 15-28-16,-30 4-308 16</inkml:trace>
  <inkml:trace contextRef="#ctx0" brushRef="#br0" timeOffset="128801.05">1391 10551 1080 0,'0'0'54'0,"0"0"-54"15,190-22 0-15,-16-33 22 16,44-21 32-16,27-12-42 16,-1-6-12-16,-19 8-19 15,-37 13-312-15,-50 20-163 16</inkml:trace>
  <inkml:trace contextRef="#ctx0" brushRef="#br0" timeOffset="134224.84">11705 10215 450 0,'0'0'156'0,"0"0"-40"15,0 0 8-15,0 0-59 16,0 0-55-16,0 0-9 16,-52 36 2-16,45-19-1 15,4-7-2-15,-1-3 8 16,4-2-5-16,0-5 1 15,0 1 2-15,0-1 10 16,0 0 18-16,0 0 21 16,0-14 26-16,0-5-33 15,4 0-31-15,0 2-9 0,-1 5-4 16,-1 4-1-16,-2 7-3 16,0 1-20-16,0 0-86 15,1 2-155-15,4 7-210 16</inkml:trace>
  <inkml:trace contextRef="#ctx0" brushRef="#br0" timeOffset="134628.24">12183 10065 526 0,'0'0'133'16,"0"0"24"-16,0 0 19 16,0 0-115-16,0 0-31 15,0 0-11-15,-94 91 8 16,63-34 26-16,7 10-13 15,10 3-22-15,11-2-6 16,3-10-5-16,15-9-14 16,12-18 14-16,3-14-8 15,1-14 4-15,-2-3-3 16,-4-15 7-16,-6-18 6 0,-11-5-9 16,-8-8 3-16,-9 3-6 15,-24 3-1-15,-6 9-56 16,2 12-69-16,10 5-185 15,18 5-146-15</inkml:trace>
  <inkml:trace contextRef="#ctx0" brushRef="#br0" timeOffset="135586.7">11428 10132 314 0,'0'0'201'0,"0"0"-100"15,0 0-18-15,0 0-24 16,0 0 11-16,0 0-36 16,-52 3-19-16,36 22 15 15,-3 8 6-15,2 5 1 16,3 3-22-16,2 8-2 16,6-1-6-16,6-2-7 15,2-9-8-15,22-13-7 16,7-20 12-16,3-4 3 15,1-16 9-15,-2-21 1 16,-8-10-3-16,-6-8 9 16,-10-2-15-16,-9 2 11 0,0 7-12 15,-9 10 0-15,-10 12-4 16,-2 11-15-16,4 15-4 16,3 0-87-16,6 15-128 15,4 7-123-15</inkml:trace>
  <inkml:trace contextRef="#ctx0" brushRef="#br0" timeOffset="136368.14">12530 10125 404 0,'0'0'135'0,"0"0"30"15,0 0 2-15,0 0-11 16,0 0-51-16,0 0-11 16,24-22-41-16,18 9-41 15,15 0 0-15,4 3 0 16,-3 0-12-16,-13 4 0 16,-11 2-11-16,-12 2-39 15,-11 2-83-15,-11 0-40 16,0 0-59-16,-21 9 7 15,-18 2-142-15</inkml:trace>
  <inkml:trace contextRef="#ctx0" brushRef="#br0" timeOffset="136605.78">12614 10135 357 0,'0'0'168'15,"0"0"-69"-15,0 0 9 16,0 0-18-16,-6 94 26 15,30-58-44-15,9 6-27 16,4-1-29-16,0 4 3 16,-9-8-7-16,-11-3-10 15,-11-9 1-15,-6-6 10 16,-14 1-2-16,-23-3 14 16,-14-1-7-16,-4-4-18 15,6-5-13-15,9-5-60 16,19-2-65-16,15-6-155 0</inkml:trace>
  <inkml:trace contextRef="#ctx0" brushRef="#br0" timeOffset="137336.74">13021 10110 593 0,'0'0'129'0,"0"0"46"16,0 0-30-16,0 0-64 0,0 0-31 15,0 0-32 1,0-24-1-16,0 24-17 0,0 0 0 16,0 0 0-16,0 0 0 15,0 0 6-15,0 0 18 16,0 0 16-16,0 0-15 15,0 0 1-15,0 0-14 16,0 0-2-16,0 0-8 16,0 0 1-16,0 0-3 15,0 0-12-15,0 0 7 16,0 0-6-16,0 0 2 16,0 0 1-16,0 0 4 15,0 0-11-15,0 0 12 0,0 0 3 16,0 0 3-16,0 0-3 15,0 0 0-15,0 0 5 16,0 0-5-16,0 0 3 16,0 0-2-16,0 0 3 15,0 0 3-15,0 0-3 16,0 3-4-16,0 14-7 16,0 7 7-16,0 6 2 15,-1 3-1-15,1 5-1 16,0-1-3-16,10-4 1 15,9-3-2-15,1-6-10 16,-2-7-21-16,6-11 1 16,1-6-10-16,3-2-29 15,-1-22 20-15,-7-6 23 0,-7-2 28 16,-7-2 2-16,-5 4 3 16,-1 6 14-16,0 7 28 15,2 6 12-15,-1 5 0 16,-1 4 0-16,0 2-11 15,0 0-27-15,2 16-19 16,-1 14 0-16,-1 11 9 16,0 8-2-16,0 4-7 15,0 3 4-15,-4-3-8 16,-1-5-42-16,2-9-59 16,3-11-60-16,0-11-138 15,5-16-50-15</inkml:trace>
  <inkml:trace contextRef="#ctx0" brushRef="#br0" timeOffset="137785.07">13655 10036 394 0,'0'0'62'16,"0"0"81"-16,0 0-26 0,0 0 18 15,0 0 6-15,0 0-68 16,3-39 2-16,-3 39-16 16,0 0-25-16,-2 7-30 15,-15 23-1-15,-6 15 11 16,-8 11 14-16,-2 10 1 15,8 4 2-15,4 9-10 16,9 1-12-16,9-2-9 16,3-8 0-16,16-16-2 15,16-14-4-15,8-14-2 16,3-18 2-16,-4-8 2 16,-3-10-11-16,-11-19 15 15,-14-9-2-15,-11-1 4 0,-2 0-1 16,-25 10-1-16,-8 9-6 15,-7 13-24-15,0 7-31 16,2 17-103-16,7 13-86 16,8 3-5-16,9 1-283 15</inkml:trace>
  <inkml:trace contextRef="#ctx0" brushRef="#br0" timeOffset="139879.79">14452 10185 363 0,'0'0'26'0,"0"0"68"0,0 0 8 15,0 0-36 1,0 0 13-16,0 0-3 0,-7-45-14 16,7 45-14-16,0 0-47 15,0 11 3-15,0 11-4 16,0 6 52-16,0 2-22 16,14-4-18-16,11-3-8 15,8-9 5-15,7-9-9 16,2-5 9-16,5-2 0 15,-1-23-4-15,1-4 1 16,-5-8 10-16,-6-4-7 16,-6 2 7-16,-6 2 8 15,-8 8 9-15,-4 9-2 0,-6 13-2 16,-5 7-2-16,-1 0-25 16,0 21-2-16,0 18-7 15,0 14 1-15,-10 11-40 16,-9 8-21-16,-2 7-50 15,0 0-182-15,-6-4-249 16</inkml:trace>
  <inkml:trace contextRef="#ctx0" brushRef="#br0" timeOffset="140259.07">14323 10623 600 0,'0'0'118'15,"0"0"53"-15,0 0-64 16,0 0-77-16,0 0-28 16,0 0 16-16,8 51 12 15,12-24-17-15,9-7-2 16,4-3-9-16,4-8 7 15,3-9 2-15,2 0-8 16,0-19 10-16,-2-8-5 16,-1-5 4-16,-2-3 1 15,-1 1-8-15,-5 2-1 0,-5 10 21 16,-9 8 11-16,-8 8-11 16,-3 6-11-16,-1 5-12 15,-3 22-2-15,-2 15 0 16,0 10-2-16,0 7-12 15,0 6-72-15,0-5-56 16,0-10-201-16</inkml:trace>
  <inkml:trace contextRef="#ctx0" brushRef="#br0" timeOffset="141542.94">16033 10181 499 0,'0'0'125'0,"0"0"9"0,0 0-29 16,0 0-18-16,0 0-25 16,0 0-5-16,3-16-3 15,-3 16-3-15,0 0-15 16,0 0-12-16,0 0-5 16,0 0-12-16,0 0 4 15,0 0-11-15,0 0 2 16,0 0-2-16,0 0 4 15,0 0-3-15,0 0 2 16,0 0 2-16,0 0-5 16,0 0 2-16,0 0-2 15,0 0 3-15,0 0-4 0,0 0 5 16,0 0-4-16,0 0 2 16,0 0-2-16,0 0 2 15,0 0-1-15,0 0 1 16,0 0-1-16,0 0 2 15,0 0-2-15,0 0-1 16,0 0-3-16,0 0 3 16,0 0 3-16,0 0-3 15,0 0-4-15,0 0-2 16,0 0-9-16,0 0 13 16,0 0-7-16,0 0-3 15,0 0-7-15,0 0-1 16,0 1 9-16,0 2 11 0,0 1-12 15,0-4-11 1,0 1 16-16,0-1-1 0,0 0 7 16,0 0 1-16,0 0 0 15,0 0 1-15,0 0-1 16,0 0 0-16,0 0 0 16,0 0 0-16,0 0 2 15,0 0 0-15,0 0-1 16,0 0 0-16,0 0 3 15,0 0-4-15,0 0 2 16,0 0 0-16,0 0 2 16,0 0 0-16,0 0 1 0,0 0-3 15,0 4 2-15,0 4-3 16,-2 5 5-16,-5 7 8 16,2 5-10-16,-1 8 1 15,2 6-4-15,4 6 1 16,0 4-1-16,0-2-1 15,18-1 1-15,2-10-2 16,9-7 1-16,4-12-3 16,1-10 3-16,3-7-2 15,-1-12 2-15,-4-19 5 16,-6-14 0-16,-6-12 3 16,-13-10 7-16,-7-5 1 15,-1 3 0-15,-25 6 1 16,-4 12-13-16,1 13 17 15,-1 15-21-15,10 13-7 0,2 10 4 16,9 3-47-16,9 22-84 16,0 8 4-16,17 8-90 15,17-4-47-15</inkml:trace>
  <inkml:trace contextRef="#ctx0" brushRef="#br0" timeOffset="141810.88">16690 10410 634 0,'0'0'62'0,"0"0"88"16,0 0-44-16,0 0-79 16,0 0-10-16,0 0-4 15,0-7 4-15,0 7 1 16,0 0 2-16,0-3 27 15,0 0-19-15,0-5-7 16,0 2-13-16,0-3-8 16,0 2-14-16,0 3-85 15,0 4-161-15,0 0-140 16</inkml:trace>
  <inkml:trace contextRef="#ctx0" brushRef="#br0" timeOffset="148001.71">17087 10224 179 0,'0'0'153'0,"0"0"-108"0,0 0 32 15,0 0-26-15,0 0 13 16,0 0-20-16,0 0-8 16,-95 36 14-16,78-11 15 15,7 6-17-15,1 10 1 16,5 5-1-16,4 0-37 16,0-2 4-16,0-9-13 15,17-7-2-15,7-8-7 16,3-11 2-16,3-9 5 0,-2 0 4 15,-4-22 7 1,-3-6 6-16,-9-9 19 0,-3-8 2 16,-9-7-7-16,0-3 12 15,-21 3-14-15,-7 9-18 16,-4 8 9-16,3 9-5 16,3 12-2-16,10 9-11 15,4 5-2-15,10 0-33 16,2 19-71-16,12 4-71 15,19 1-93-15,10-1-329 16</inkml:trace>
  <inkml:trace contextRef="#ctx0" brushRef="#br0" timeOffset="148359.94">17630 10079 585 0,'0'0'78'16,"0"0"55"-16,0 0 20 15,0 0-95-15,-86-42-20 16,57 69-18-16,-1 15 2 16,2 12 3-16,3 17 5 15,7 12-6-15,4 6-6 16,8 3-16-16,6-8-4 0,0-18-17 15,24-17-15-15,6-17 7 16,3-17 24-16,-2-15 3 16,-6 0 2-16,-8-23 18 15,-7-10 0-15,-10-7 39 16,0-1-7-16,-24 5-7 16,-5 7-45-16,-1 5-1 15,6 13-15-15,9 10-98 16,13 1-124-16,2 0-309 15</inkml:trace>
  <inkml:trace contextRef="#ctx0" brushRef="#br0" timeOffset="148690.76">18146 10004 730 0,'0'0'116'0,"0"0"82"16,0 0-94-16,-86 3-72 16,50 46-19-16,-3 18 8 15,6 16 7-15,9 16-14 16,7 4-7-16,17 0-7 16,0-12-2-16,34-17-14 15,22-22-7-15,10-20-7 16,3-25 27-16,-11-7 3 0,-18-27 3 15,-23-9 5 1,-17-4 37-16,-17-1-6 0,-31 3-5 16,-13 12-34-16,-4 13-1 15,2 13-28-15,6 12-96 16,11 17-204-16,12 8-373 16</inkml:trace>
  <inkml:trace contextRef="#ctx0" brushRef="#br0" timeOffset="154493.97">768 11625 387 0,'0'0'310'0,"0"0"-239"0,0 0 108 16,0 0-61-16,0 0-31 16,0 0-49-16,0 0-34 15,-12 8-4-15,12 30 0 16,9 12 17-16,1 2-2 16,-4 4-15-16,-6 4-1 15,0 3-4-15,0 0-81 16,-10-3-91-16,1-15-100 15,0-17-149-15</inkml:trace>
  <inkml:trace contextRef="#ctx0" brushRef="#br0" timeOffset="154714.75">604 11722 916 0,'0'0'65'0,"-39"-93"103"15,32 56-66-15,7 5-53 16,0 2-33-16,22 3-13 16,17 2-6-16,11 2-9 15,13 11-8-15,10 8-32 16,-3 4-123-16,-10 26-34 16,-29 30-33-16,-31 24-38 15</inkml:trace>
  <inkml:trace contextRef="#ctx0" brushRef="#br0" timeOffset="154862.34">638 12209 467 0,'0'0'137'16,"0"0"-14"-16,0 0-15 15,0 0-25-15,0 0-54 16,0 0 8-16,100-12-5 16,-33-22-32-16,0-8-141 15,-3-7-119-15,-12-1-204 16</inkml:trace>
  <inkml:trace contextRef="#ctx0" brushRef="#br0" timeOffset="155185.56">1002 11774 524 0,'0'0'205'16,"0"0"-68"-16,0 0-1 0,0 0-70 16,0 0-55-16,0 0-10 15,6 117-1-15,9-56 13 16,-3 2 6-16,-6 0-14 15,1-9-2-15,-1-7-3 16,-3-16 0-16,0-15-3 16,-1-12-8-16,5-4-9 15,11-32 8-15,7-19-10 16,8-20-1-16,3-9-20 16,-3 0-8-16,-8 5 13 15,-7 19 38-15,-3 15 32 16,-9 20 21-16,-3 16-15 15,-3 5-25-15,0 26-13 16,3 18 0-16,4 14 4 0,-2 5 2 16,2 3-6-16,7-6-13 15,8-10-100-15,5-14-81 16,6-17-84-16</inkml:trace>
  <inkml:trace contextRef="#ctx0" brushRef="#br0" timeOffset="156572.81">1582 11575 688 0,'0'0'133'0,"0"0"28"16,0 0-148-16,0 0-13 16,-7 77-6-16,7-19 6 0,13 3 13 15,8-2-3-15,4-2-5 16,5-9-1-16,0-11-4 15,-2-18 0-15,-1-14 1 16,1-5-1-16,-3-27 4 16,-6-12 34-16,-4-11-7 15,-8-2-24 1,-7 4-5-16,0 15-2 0,0 16 0 16,0 12 13-16,0 5-13 15,0 17-23-15,0 18-14 16,3 13 36-16,15 6-3 15,6-5 3-15,9-5-10 16,-3-11-9-16,-2-16-32 16,-4-14 29-16,-9-3 20 0,-2-20-3 15,-11-15-31-15,-2-9-15 16,-8-6-8-16,-11-1 9 16,4 0 51-16,6 4 13 15,9 10 17-15,0 11-11 16,18 9-5-16,7 12-8 15,8 5-6-15,10 17-1 16,3 17 1-16,2 8-1 16,-3 3 1-16,-12 3 2 15,-15-4-2-15,-18-3-9 16,0-7-6-16,-14-12 15 0,-11-11 7 16,-2-11 2-16,2-7 38 15,8-24 68-15,7-10-42 16,8-11-61-16,2-12-11 15,6-11-1-15,14-6 0 16,10 9-88-16,-2 15-39 16,2 22 121-16,-3 20 6 15,-2 12 1-15,3 3 35 16,2 18-22-16,6 14-13 16,1 8 23-16,0 3 8 15,-8 0-10-15,-2-7-9 16,-11-11-10-16,-5-10-3 0,-10-9-4 15,-1-6-68 1,-9 0 72-16,-15-12 4 0,-1-14 11 16,4-11 39-16,8-4 30 15,8-8-48-15,5 3-13 16,0 0-10-16,8 3 12 16,5 7-21-16,-1 9-3 15,-6 10 26-15,-3 7 9 16,3 9 7-16,-6 1-9 15,0 0-33-15,1 0-1 16,4 0-4-16,4 11-13 16,7 11 14-16,4 7 6 15,5 5 2-15,2 1-3 16,1-4-2-16,5-7-13 16,1-10-22-16,2-14-43 0,-3 0-28 15,1-27 29-15,-11-4-78 16,-9-3-7-16,-11 2 96 15,-3 3 66-15,-4 9 6 16,-9 7 31-16,5 6 72 16,2 5 7-16,3 2-46 15,-2 3-31-15,-2 19-24 16,-3 13-6-16,-1 11 11 16,1 9 5-16,2 8 23 15,5 2-15-15,3-2 4 0,0-8-10 16,8-13-21-16,16-16-6 15,4-13 2-15,14-13-7 16,7-15 1-16,6-26-37 16,-4-20 0-16,-5-11 1 15,-16-9-19-15,-8-11-20 16,-11-1-22-16,-10 3 33 16,-1 10 68-16,0 17 68 15,0 20 100-15,0 23-79 16,0 11-6-16,0 6-43 15,0 3-30-15,0 21-10 16,6 19-21-16,6 18 21 16,2 11 33-16,0 6-17 15,-3 3-6-15,-5 4 2 16,-6-2-5-16,-3-9-7 0,-18-13-131 16,0-24-135-1,8-28 25-15,10-7 0 16,3-33 85-16,6-18 156 0,18-4 129 15,-2-3 113-15,5 8-39 16,-2 6-46-16,5 7-98 16,1 10-40-16,2 4-15 15,3 7-4-15,-3 9-9 16,-8 8-69-16,-13 2-161 16,-12 23-223-16</inkml:trace>
  <inkml:trace contextRef="#ctx0" brushRef="#br0" timeOffset="156825.76">1263 12705 1062 0,'0'0'92'15,"146"-80"-79"-15,-12 17 1 16,35-10 4-16,20-7-14 16,4 1-4-16,-20 13-27 15,-48 18-27-15,-47 25 6 16,-54 23-70-16,-41 18-137 0,-56 32-4 16,-33 18 39-16</inkml:trace>
  <inkml:trace contextRef="#ctx0" brushRef="#br0" timeOffset="156940.65">1788 12587 467 0,'-85'31'283'15,"40"-15"36"-15,35-11-160 16,13-5-155-16,54 0 5 16,40-21-9-16,40-18 0 15,34-17-75-15,20-12-270 16,3-12-112-16</inkml:trace>
  <inkml:trace contextRef="#ctx0" brushRef="#br0" timeOffset="158143.91">6606 11696 483 0,'0'0'87'16,"0"0"-35"-16,0 0 45 16,-23-74 32-16,17 67-38 0,3 2-33 15,-1 5-1-15,1 2-28 16,-6 25-29-16,-6 13 0 16,-3 16 3-16,-4 3 16 15,5 5-12-15,3-4-6 16,5-5 2-16,4-9-6 15,5-14-8-15,0-15-16 16,14-13 6-16,17-4 12 16,12-18-10-16,5-19-47 15,6-10-46-15,-2-1 35 16,-6 6-15-16,-10 12 29 16,-6 14 61-16,-14 15-3 15,-5 1 5-15,-11 27-6 16,0 9 5-16,0 1 1 15,0-1 11-15,0-9-9 0,3-9 18 16,11-10 22 0,3-8 17-16,8 0 17 0,-1-26 52 15,1-10-27 1,-4-8-57-16,-10-8-1 0,-10 0 0 16,-1-2-6-16,-6 6-33 15,-13 10-4-15,2 12-8 16,6 13-41-16,3 13-39 15,5 2-83-15,3 25-121 16,0 7 69-16</inkml:trace>
  <inkml:trace contextRef="#ctx0" brushRef="#br0" timeOffset="158352.76">7101 11883 76 0,'0'0'639'0,"0"0"-446"16,0 0-11-16,0 0-51 16,0 0-78-16,0 0-53 15,-15 23 6-15,5 26-6 16,-7 10 13-16,-1 5-9 16,-1-1 1-16,1 0-5 15,3-7-95-15,8-14-148 16,5-15-285-16</inkml:trace>
  <inkml:trace contextRef="#ctx0" brushRef="#br0" timeOffset="159301.31">7101 12007 479 0,'0'0'75'15,"0"0"-47"-15,0 0-7 0,0 0-6 16,0 0 8-16,-67 90-11 16,40-64 23-16,3-2 10 15,2-9-9-15,10-6 5 16,4-8 46-16,7-1-18 15,1-1 12-15,0-19-6 16,0-5-58-16,6-8-14 16,9-4-3-16,10-2 3 15,2 2-10-15,4 9 6 16,-4 9 0-16,-3 16 1 16,-6 3-16-16,-2 27 15 15,-5 21-1-15,-10 18 0 16,-1 9 4-16,-26 5-4 0,-18-1 2 15,-14-1-8-15,-6-8 4 16,-3-9-16-16,7-15 13 16,14-15 7-16,16-13 3 15,15-14 0-15,12-4 17 16,3-13 43-16,6-19-60 16,22-8-3-16,13 1-12 15,9 1 2-15,1 10 10 16,-2 11-1-16,-7 11 5 15,-3 6-8-15,-6 1 7 16,-7 20-7-16,-3 4 0 16,-2 3 3-16,1-2-31 0,3-2-80 15,2-6-82-15,-1-8-88 16</inkml:trace>
  <inkml:trace contextRef="#ctx0" brushRef="#br0" timeOffset="159561.17">7631 12039 880 0,'0'0'94'0,"0"0"-41"0,0 0-13 16,0 0-40-16,92-17-11 15,-71 43-179-15,-15 9-102 16,-6 8-38-16</inkml:trace>
  <inkml:trace contextRef="#ctx0" brushRef="#br0" timeOffset="159650.71">7592 12247 224 0,'0'0'314'0,"-100"35"-49"16,73-31-21-16,16-4-129 15,11 0-41-15,14 0-74 16,43-13-8-16,32-8-135 16,30-7-223-16</inkml:trace>
  <inkml:trace contextRef="#ctx0" brushRef="#br0" timeOffset="160158.71">8791 11660 592 0,'0'0'36'16,"0"0"61"-16,0 0 17 15,-97-37-44-15,63 49-33 16,-2 22-4-16,5 15-6 15,7 10-3-15,10 8-12 16,8 5-10-16,6-2 1 16,0-8-6-16,18-16 1 0,9-17-3 15,3-14 5 1,6-15 3-16,0-4 12 0,1-30-8 16,-3-18 28-16,-9-12-10 15,-14-7 13-15,-11-3 12 16,-3 10-43-16,-19 15-4 15,-5 13-3-15,2 18-16 16,6 14-39-16,8 4-74 16,11 14-143-16,5 9-75 15</inkml:trace>
  <inkml:trace contextRef="#ctx0" brushRef="#br0" timeOffset="160317.72">9060 11760 475 0,'0'0'0'0,"0"0"-66"16,0 0-99-16</inkml:trace>
  <inkml:trace contextRef="#ctx0" brushRef="#br0" timeOffset="160572.88">9242 11501 561 0,'0'0'161'16,"0"0"16"-16,0 0-55 15,0 0-95-15,0 88-9 16,0-23 41-16,0 10 5 15,-9 4-28-15,-4 2-2 16,0-1-20-16,1-1-14 16,-1-6-2-16,5-5-55 15,5-13-98-15,3-17-229 16</inkml:trace>
  <inkml:trace contextRef="#ctx0" brushRef="#br0" timeOffset="160931.84">9849 11681 637 0,'0'0'183'0,"0"0"23"15,0 0-133-15,0 0-66 16,0 0 1-16,52 77-2 15,-13-23 23-15,7 6-7 16,0 1-3-16,-1-8-19 16,-8-7-5-16,-4-10-64 15,-5-10-91-15,-4-16-86 16,-5-10-136-16</inkml:trace>
  <inkml:trace contextRef="#ctx0" brushRef="#br0" timeOffset="161112.81">10250 11701 456 0,'0'0'259'0,"0"0"-46"16,0 0-11-16,0 0-76 15,-91-33-68-15,42 73-39 16,-10 16-6-16,-5 11-7 16,0 8-6-16,0 3-2 15,0-4-55-15,1-3-55 16,0-11-142-16,1-12-193 15</inkml:trace>
  <inkml:trace contextRef="#ctx0" brushRef="#br0" timeOffset="161884.81">9188 11810 296 0,'0'0'55'0,"0"0"2"16,0 0 23-16,0 0 4 16,0 0-42-16,0 0-10 15,-14 16 7-15,11-11-15 16,2-3-3-16,1-2-3 15,0 0 17-15,0 0 13 16,0 0 9-16,-2 0-21 16,2-3-30-16,-3-1-5 15,2 1 3-15,-4 3 1 16,-1 0-5-16,-5 0 0 0,-6 3-13 16,-2 10 13-16,1-1 0 15,6-2-5-15,7-4-5 16,4-4 9-16,1-2-8 15,0 0-4-15,0 0 13 16,9 0 8-16,0-9 3 16,3-4 29-16,-6 4-2 15,-2 0-7-15,1 2-21 16,-4 3 2-16,1 0 0 16,-2 4 10-16,0 0-2 15,0 0-15-15,0 0 0 0,0 0-5 16,0 4-1-1,0 7 1-15,-2 0 3 0,-2-2 10 16,4-5-2-16,0-4-4 16,0 0 9-16,0 0 25 15,0-2 24-15,0-10 0 16,0-6-33-16,1-6-19 16,2 4-13-16,-1 1 0 15,-1 7 0-15,1 5-13 16,-2 7-24-16,0 0-71 15,0 18-112-15,0 3-85 16</inkml:trace>
  <inkml:trace contextRef="#ctx0" brushRef="#br0" timeOffset="163141.97">10973 11667 229 0,'0'0'46'15,"0"0"-1"-15,0 0 4 16,0 0 8-16,0 0-8 15,0 0-4-15,-3-15 5 16,3 15-12-16,0 0-4 16,0-1 14-16,0 1 11 15,0 0-8-15,-1-1 6 16,1 1 5-16,-2-2-10 16,1 2-11-16,1 0-13 15,0 0-15-15,0 0 12 16,0 0-12-16,-2 0 7 0,-2 0 1 15,-5 0-13 1,-9 12-6-16,0 14 3 0,-9 11-4 16,5 8 5-1,1 6-4-15,9 2-1 0,4 1-1 16,4-1 0-16,4-7-2 16,0-6 2-16,18-8-3 15,12-6-1-15,9-9-2 16,7-9-4-16,6-8-7 15,-3 0-3-15,-3-14-11 16,-10-16 2-16,-14-10-9 16,-14-13 38-16,-8-11 6 15,-15-6-3-15,-19 3 15 16,-3 5-3-16,-2 16 5 0,4 17 20 16,5 15-22-16,8 14-18 15,3 0-1-15,13 20-37 16,6 11-79-16,0 3-50 15,19 0-50-15,8-4-169 16</inkml:trace>
  <inkml:trace contextRef="#ctx0" brushRef="#br0" timeOffset="164089.74">11379 11618 480 0,'0'0'100'0,"0"0"-46"16,-118 81 22-16,64-26-14 16,-2 5-18-16,3 3-7 15,6 2 1-15,8-4-20 16,12-6-1-16,12-12-14 15,11-9-3-15,4-14 0 16,4-15-2-16,23-5 2 16,13-19 31-16,10-21-8 0,5-13-10 15,-2-8-12 1,-9-3 13-16,-11 4-11 0,-16 13-3 16,-14 16 2-16,-3 17-2 15,-34 14 33-15,-21 9-22 16,-15 30-8-16,-9 14 0 15,7 8 4-15,18 4-6 16,14-1-1-16,19-6-1 16,18-13 0-16,3-14-9 15,24-17 3-15,18-14 7 16,7-6 2-16,9-26-2 16,-2-14 3-16,-10-8-4 15,-18-8 5-15,-19 2 7 16,-9 3 2-16,-25 10 7 0,-22 15 15 15,-9 15-10-15,-7 17-23 16,5 0 1-16,7 24 0 16,17 6-3-16,13 6-6 15,18-2 6-15,3-2-2 16,21-9-9-16,19-5-7 16,20-9-31-16,11-9-130 15,6-7-229-15</inkml:trace>
  <inkml:trace contextRef="#ctx0" brushRef="#br0" timeOffset="164408.01">11756 11554 536 0,'0'0'70'16,"0"0"39"-16,0 0 76 15,0 0-54-15,0 0-73 16,0 0-35-16,-18 11-14 16,11 39 10-16,-2 11 49 15,0 10-23-15,-3 4 1 16,3 1-10-16,-1 2-22 0,-4-6-8 15,1 0-4 1,-2-8-2-16,0-7-38 0,4-5-83 16,6-16-94-16,5-17-153 15</inkml:trace>
  <inkml:trace contextRef="#ctx0" brushRef="#br0" timeOffset="164641.67">11931 12018 602 0,'0'0'44'15,"0"0"56"1,0 0 46-16,0 0-56 0,0 0-27 16,0 0-26-16,-8-38-2 15,8 37-1-15,0 1-4 16,0 0-30-16,0 0-10 15,0 0-83-15,0 0-192 16,8-9-251-16</inkml:trace>
  <inkml:trace contextRef="#ctx0" brushRef="#br0" timeOffset="164857.67">12189 11702 760 0,'0'0'152'0,"0"0"-24"0,0 0-63 16,0 0-38-16,134-29-11 16,-54 23-15-16,1-1 0 15,-11-1-1-15,-16 4-71 16,-24 3-166-16,-26 0-60 15</inkml:trace>
  <inkml:trace contextRef="#ctx0" brushRef="#br0" timeOffset="165186.71">12299 11719 529 0,'0'0'160'16,"0"0"-23"-16,0 0 9 16,0 0-78-16,0 0-34 15,0 0-3-15,-78 102-16 16,73-54-6-16,5 9-5 16,7-2-4-16,14-1-2 15,3-4 2-15,-2-5 6 0,-8-7-6 16,-10-8-6-16,-4-7 5 15,0-9-16 1,-13-9 6-16,-8-5 11 0,1-5 7 16,-5-16-7-16,4-6-87 15,3-3-185-15,0-1-151 16</inkml:trace>
  <inkml:trace contextRef="#ctx0" brushRef="#br0" timeOffset="166389.9">12596 11841 450 0,'0'0'145'16,"0"0"15"-16,0 0 49 16,0 0-98-16,18-87-15 0,7 69-27 15,11 3-36-15,1 4-16 16,1 11-1-16,-7 0 1 15,-4 25-17-15,-14 18-2 16,-13 13-1-16,-7 10-1 16,-29 1-4-16,-16 1-5 15,-5-7-8-15,-4-6 9 16,7-12-17-16,10-11 19 16,17-12 10-16,16-14 6 15,11-1-5-15,0-5-1 16,27 0 5-16,18-2-5 15,16-16 0-15,15-5-17 16,0-7-191-16,-3-6-219 16</inkml:trace>
  <inkml:trace contextRef="#ctx0" brushRef="#br0" timeOffset="166767.74">13049 11726 718 0,'0'0'67'16,"0"0"-24"-16,0 0-8 16,0 0-20-16,0 0 1 15,97-12-14-15,-43 12 7 16,-2-2-7-16,-5 0-2 0,-10 2 0 15,0-5 12-15,-11 5 18 16,-7-3 24-16,-9 2-12 16,-1 1-9-16,-6 0-8 15,-3 4-11-15,0 21 6 16,0 10 23-16,-10 14-12 16,-5 9-9-16,-6 9-11 15,1 2-7-15,3-2-1 16,2-5-3-16,0-5-4 15,6-7-76-15,6-12-72 16,3-15-126-16,0-15-420 16</inkml:trace>
  <inkml:trace contextRef="#ctx0" brushRef="#br0" timeOffset="167140.65">13628 11699 76 0,'0'0'624'16,"0"0"-497"-16,0 0-75 15,0 0-10-15,0 0 69 16,14 108-55-16,3-66-13 16,4-5-21-16,-1-7-17 15,1-13-5-15,-2-14 0 0,-2-3 0 16,2-8 5-1,-3-17-5-15,-2-6-14 0,-7 0 3 16,-7 4 11-16,0 7 1 16,0 11 0-16,0 4 23 15,0 5 12-15,0 0-15 16,0 17-17-16,-6 15 5 16,-6 14 32-16,3 9-28 15,3 6-4-15,0-1-5 16,5 1-4-16,-1-2-4 15,1-9-54-15,1-7-81 16,-2-14-158-16,2-17-311 16</inkml:trace>
  <inkml:trace contextRef="#ctx0" brushRef="#br0" timeOffset="167589.79">14046 11802 534 0,'0'0'86'15,"0"0"41"-15,0 0-13 16,0 0-16-16,0 0-41 0,0 0-16 16,3-42-10-1,4 37 11-15,5 1-4 16,8-1-16-16,5-1-15 0,2 2 2 15,1 0-2 1,-3 1-6-16,-2 3 5 0,-5 0 2 16,-6 0-7-16,-5 10-2 15,-7 8-6-15,0 10-1 16,-12 6-10-16,-16 7-32 16,-9 7-13-16,-2 4-3 15,6 5-35-15,9-2-56 16,18-4 44-16,6-1-7 15,17-5 71-15,14 1 49 16,-1-5 0-16,-5-4 4 16,-14-6 24-16,-11-11 85 0,-8-5 30 15,-29-7 18 1,-12-2-29-16,-4-6-71 0,1 0-44 16,9 0-17-16,12 0-84 15,8 0-282-15</inkml:trace>
  <inkml:trace contextRef="#ctx0" brushRef="#br0" timeOffset="168107.79">15057 11774 535 0,'0'0'76'16,"0"0"44"-16,0 0-43 16,0 0-74-16,0 0 19 15,-18 81 27-15,18-43-34 0,0-5 15 16,0-4-17-16,17-11-3 16,6-8 2-16,9-10 39 15,8-2-14-15,9-26 0 16,6-11-17-16,2-9 3 15,-2-2 19-15,-6 5 17 16,-11 4 4-16,-13 15-21 16,-13 10-25-16,-5 10 0 15,-7 6-10-15,0 4-7 16,-5 26-15-16,-13 15 13 16,-6 15 0-16,-1 6-18 15,1 6-47-15,1-2-99 16,-2-7-162-16,-5-12-349 0</inkml:trace>
  <inkml:trace contextRef="#ctx0" brushRef="#br0" timeOffset="168433.18">14929 12293 701 0,'0'0'38'15,"0"0"29"-15,0 0 54 16,0 0-52-16,4 78-41 16,23-69-15-16,10-9 21 0,11 0 31 15,6-9-13 1,6-16-20-16,1-5-12 0,-1-4 8 16,-10 3 4-16,-11 6-12 15,-14 8 17-15,-12 9 0 16,-8 4-11-16,-5 4-2 15,0 10-24-15,0 20-23 16,-12 12 23-16,-3 8 0 16,-1 4-32-16,2-1-42 15,8 2-39-15,3-4-31 16,3-7-211-16</inkml:trace>
  <inkml:trace contextRef="#ctx0" brushRef="#br0" timeOffset="170150.99">16725 11950 378 0,'0'0'103'0,"0"0"25"16,0 0-27-16,0 0-3 15,-88 2-17-15,56 29-18 16,0 11-8-16,0 12-17 16,5 7-11-16,8 5-16 0,10 4-5 15,9-4-1-15,2-5-4 16,26-9-2-16,14-18-5 15,8-19 1-15,5-14 5 16,4-1 5-16,-6-25 4 16,-5-14-2-16,-9-11 8 15,-14-9 22-15,-16-11-3 16,-9-2-12-16,-16-4-8 16,-17 6-8-16,-1 7-6 15,1 18-6-15,4 17 4 16,4 18-10-16,4 10-47 15,5 18-16-15,4 21-42 16,8 9-79-16,4 3-42 16,1-4-257-16</inkml:trace>
  <inkml:trace contextRef="#ctx0" brushRef="#br0" timeOffset="170372.65">17093 12230 9 0,'0'0'707'0,"0"0"-646"16,0 0 113-16,0 0-64 16,0 0-44-16,0 0-23 15,0-43-8-15,0 35-27 16,11 0 3-16,0-1-1 16,-5 2-10-16,-1 3 0 15,-5 3-2-15,2 1-2 16,-1 0-49-16,4 0-113 0,5 0-146 15,0 0-70-15</inkml:trace>
  <inkml:trace contextRef="#ctx0" brushRef="#br0" timeOffset="170649.89">17503 11775 539 0,'0'0'83'16,"0"0"48"-16,0 0-19 0,0 0-25 15,0 0-25-15,0 78 44 16,-1-22-30-16,-11 11-16 16,-3 2-21-16,-3 0-17 15,-4-4-17-15,2-4-5 16,1-8-19-16,4-4-42 15,5-8-106-15,10-16-167 16,0-17-344-16</inkml:trace>
  <inkml:trace contextRef="#ctx0" brushRef="#br0" timeOffset="170842.71">17914 11847 791 0,'0'0'95'0,"0"0"-23"15,94-35-48-15,-41 28-13 16,10 3-11-16,-2 0-9 16,-9 4-48-16,-16 0-128 15,-21 0-91-15</inkml:trace>
  <inkml:trace contextRef="#ctx0" brushRef="#br0" timeOffset="171132.01">17885 11901 639 0,'0'0'84'0,"0"0"37"15,0 0 1-15,-73 95-47 16,73-52-29-16,4 3-22 16,31 7-9-16,11 3-6 15,5 2 6-15,-4 0-15 16,-12-7 0-16,-20-7 0 16,-15-10 3-16,-11-8 0 15,-31-9-1-15,-16-7 7 16,-9-4-9-16,-1-4 0 0,5-2-15 15,11 0-100 1,6-9-278-16</inkml:trace>
  <inkml:trace contextRef="#ctx0" brushRef="#br0" timeOffset="174576.66">5523 13651 563 0,'0'0'58'0,"0"0"16"16,0 0 49-16,-19-83 31 15,13 80-50-15,3 3-41 16,3 0-26-16,-2 8-27 16,2 26-9-16,-3 22-1 15,0 33 7-15,0 23 9 16,-4 22 3-16,-4 19 18 15,-5 10-33-15,-7 10 16 16,0 2-20-16,-3-5 0 16,4-14-1-16,2-23-18 15,1-21-35-15,4-25-31 0,2-21 4 16,5-20-43 0,8-27-110-16,0-19-176 0</inkml:trace>
  <inkml:trace contextRef="#ctx0" brushRef="#br0" timeOffset="175956.68">5714 13721 467 0,'0'0'102'0,"0"0"-92"15,0 0-6-15,0 0 21 16,0 0 20-16,0 0 6 16,-6 0-28-16,6 0-23 15,12 0 11-15,12 8-11 16,9 0 30-16,10 2 3 0,13-2 10 16,16-1-17-16,16-1 2 15,17-2-10-15,17 0-4 16,18-4-12-16,9 0 1 15,18 0 4-15,5 0-6 16,5 0 10-16,7 0-3 16,4 3 4-16,10 1-9 15,15 2-2-15,16-4 5 16,17-2-4-16,15 0-2 16,0 0 5-16,12 0-4 15,-2 0 2-15,4 0 14 16,-1 0-7-16,3 0-5 15,1 0-3-15,5 0 1 16,6-5 2-16,0-5-5 0,3 0 0 16,-3-2 11-16,-1 2 5 15,-3 4-4-15,-6 5 1 16,-4 1 9-16,-4 0-21 16,0 3 3-16,-4 1-4 15,5 0 0-15,2-2 0 16,4-2 4-16,2 0-4 15,-3 0 0-15,-4 4 0 16,-5 1 2-16,-8 1 1 16,-7 0-3-16,-7 2 0 15,-6 1-4-15,-1-1 8 0,-2-1-2 16,0-2-2 0,-3-1-2-16,2-3-2 0,-5 1 8 15,-6-2-7-15,-1 0 3 16,-10 0 0-16,0-7 3 15,4-2-1-15,1 1-4 16,7-1 6-16,9 1-5 16,5-1 1-16,15 3 0 15,5-3 1-15,8 0-1 16,5 1 0-16,-3-1 0 16,-2 3 0-16,4-1 0 15,4 3 4-15,3-2-9 0,7 2 5 16,2 0 0-1,0 0 0-15,3-1 3 16,-5 5-2-16,0-2-1 0,-3 2 2 16,-6 0 1-16,-12 0 5 15,-2 0-6-15,-11 0 1 16,-3 0-3-16,3 0 0 16,0-3 2-16,6-5-2 15,3 0 2-15,2 4 1 16,-1 2-3-16,-5 0-3 15,-5 2 3-15,-12-1 4 16,-16 0-4-16,-12-1-6 16,-17-3 6-16,-17-1-2 15,-11-1 4-15,-9-2-2 16,-12 0 4-16,-10 3-4 0,-7 0 0 16,-21 0 0-16,-13 1 2 15,-17-2 1-15,-22 4 14 16,-21-1 27-16,-16 1-15 15,-13 1-6-15,-4 2 6 16,-2 0-11-16,0 0-13 16,0 0 5-16,0 0-2 15,0 0 8-15,0 0-14 16,0 6-2-16,0 18-3 16,0 14 3-16,0 18 1 15,-14 15 6-15,-1 15 1 16,-1 13-8-16,1 10 0 0,-3 13 1 15,2 8 1-15,-8 7-2 16,-6 4 0-16,-7 7 2 16,-11-1-2-16,-7-7-38 15,2-5-15-15,3-14 35 16,8-10-76-16,11-13-48 16,7-16-90-16,6-16-82 15</inkml:trace>
  <inkml:trace contextRef="#ctx0" brushRef="#br0" timeOffset="179488.63">5356 15316 496 0,'0'0'189'0,"0"0"-63"16,0 0 46-16,0 0-107 16,0 0-32-16,0 0-28 15,-6 75 39-15,-3-25-2 16,-3 9-3-16,-6 7 2 15,-3 5-16-15,-1 4-3 16,-2 3-15-16,0-1 7 16,2-2-13-16,4-2 0 15,0-7-2-15,4-7 3 16,0-11 2-16,3-10-4 0,-2-10 0 16,7-6 0-16,3-12 0 15,0-3-2 1,3-6-11-16,0-1 1 15,0 0 0-15,0 0 11 0,0 0 1 16,0 0 0-16,0 0-3 16,0 0 3-16,0 0-2 15,0 0-6-15,0 0 3 16,0 0 4-16,0 0 1 16,0 0 2-16,0 0 1 15,0 0 11-15,0 0-4 16,0 0-3-16,0 0 9 15,0-4-5-15,0 0-7 16,0-1-4-16,0 4-3 16,0 1 3-16,0 0 5 15,0 0-4-15,0 0-1 16,0 3-2-16,0 4 2 0,-3-3 1 16,3-3-1-16,0-1 1 15,0 0 0-15,0 0 1 16,0 0 3-16,0 0 4 15,0 5 3-15,0 0-9 16,0 2-1-16,-2 1 1 16,1-1-2-16,1-7 0 15,0 0-1-15,0 0 4 16,0 0-4-16,0 0 2 16,0 2-2-16,0 5-2 15,0 2-3-15,0-1 5 16,0 0-3-16,0-2 1 0,0 2 0 15,0 0 2-15,-2 4 1 16,-5 9 1-16,-2 6 5 16,-3 10 4-16,-3 3-3 15,-3 5-4-15,0-3 0 16,2 0-4-16,-2-4 2 16,6-6-4-16,-1-2 3 15,4-2-2-15,1-3-2 16,1 0 2-16,1 2 0 0,4 2 0 15,-1 1 1-15,3 1-1 16,-1-2 0-16,1-1 1 16,0-6 0-16,0-5 0 15,0-9-2-15,0-6-8 16,0-2-11-16,0 0 5 16,0 0 4-16,9 0-3 15,4-7 11-15,4-3-1 16,-1 0 2-16,2 2-11 15,1-1-13-15,2 0 8 16,6-5-6-16,4 1-13 16,7 4 23-16,2-2 11 15,6 5 3-15,-1 3 1 16,7 3 3-16,2 0-2 0,4 0 0 16,6 0-1-16,14 10 0 15,7 0 0-15,10-1-1 16,9 2 1-16,10-2 0 15,14 0-1-15,11-1 1 16,15 4 6-16,5 2-5 16,19 1 10-16,8-1-6 15,11 3 2-15,15 3-5 16,4 4 0-16,10-5 1 16,8 4-3-16,7-1 0 15,4 3-2-15,1-2-1 16,2 0 0-16,0 2 3 15,0-4 7-15,1 0-7 16,2-3 0-16,-2-6-3 0,6-1 9 16,2-3-6-16,-1 1 0 15,7-5-4-15,-2 0 4 16,1-1 3-16,1 3-1 16,-4 0-2-16,-7 4 2 15,-7-1-5-15,-3 3 3 16,-5-4 0-16,0-1 1 15,-2-4-1-15,-5 0-2 16,6-3 2-16,-5 0 6 16,-4 0-6-16,-2 0-1 15,-7-2 1-15,-5 1 17 0,0 0 6 16,-1 1-13 0,-2 0-2-16,4-3-8 0,-3-3-2 15,4-1 2-15,0-3 0 16,-2-1 0-16,1 0 0 15,-4 2 3-15,-7 6-4 16,0 3 2-16,0 0-1 16,-3 0 0-16,4 0 1 15,2 0-1-15,-2 2 0 16,1-1-4-16,5 1 4 16,-1-2 5-16,1 0-5 15,-4 0-2-15,-5 1 0 0,-3 2 4 16,1 7 4-16,-8-4-6 15,-5 0 2-15,2 2-2 16,-4-4 0-16,2-1-2 16,3 1 2-16,4-1 0 15,-2-1 0-15,1-2-1 16,-2 0 1-16,-8 0 0 16,-4 0 3-16,-6-5-2 15,0-1 1-15,-6 1-1 16,-3 0-1-16,-1 0 0 15,-4 5-3-15,1-4 5 16,-5 1-2-16,-2 0 0 16,0-4 1-16,-9 0-2 15,-1-3 1-15,-5 0-5 16,-10 1 5-16,-2 2 0 0,-2 1 0 16,-7 1 0-16,-5 2-1 15,-4 2 3-15,3 1 2 16,2 0-4-16,6 0 0 15,9 0-3-15,5 2 0 16,3 6 0-16,6-1 3 16,-3-2 5-16,-4 2-5 15,-8 2 1-15,-2 1 0 16,-4-2 8-16,-3 2-9 16,6-1-3-16,4-4-2 15,4 4 5-15,11-4 0 16,-2 2 1-16,-6-1 2 15,-3 1-3-15,-8 0 0 16,-9-3 2-16,-13 1-2 16,-10-4-3-16,-7 1 3 15,1-2 0-15,3 0 1 16,6 0-1-16,5 0 2 0,4 0-1 16,-3 0-1-16,-3 0 2 15,-5 0 2-15,-4 5-4 16,-4-3 0-16,-8-2 1 15,-6 0-1-15,-11 0-4 16,-3 0 3-16,-3 0 1 16,-4 0 2-16,-10 0-1 15,-12 0 1-15,-11 0 1 16,-10-2-3-16,-4-3 7 16,-2-3 25-16,0 1-20 15,0 2 1-15,1 0-11 16,-1 1 0-16,2-1-1 0,0 0 1 15,-2-3-2-15,0-1-4 16,0-2-2-16,0 1 4 16,0 0 1-16,0-7 1 15,0 3 3-15,0-6-1 16,1-2 0-16,2-2-1 16,-1-5 0-16,-2-5-1 15,0-5-5-15,0-4-13 16,-13-1 17-16,-1-2 1 15,-1 0-4-15,0-3 3 16,1-3-9-16,1-2-5 0,1-8-5 16,0-4 3-16,0-4 17 15,2-6 3-15,2-3 4 16,3-3 1-16,5-5-2 16,0-5-4-16,1-7 1 15,20-4-2-15,9 2 1 16,5 4 2-16,7 4-1 15,0 2-6-15,-2-2 10 16,0-4-12-16,-7-4 5 16,-2 3 0-16,-4 4 4 15,-1 11-4-15,-5 8 0 16,2 8 2-16,-2 9-2 0,-1 7-3 16,1 14 0-16,1 11-26 15,2 14-70-15,-6 11-78 16,-12 1-89-16,-6 4-182 15</inkml:trace>
  <inkml:trace contextRef="#ctx0" brushRef="#br0" timeOffset="181949.7">5532 14804 401 0,'0'0'94'0,"0"0"-9"16,0 0-19-16,0 0-24 16,0 0-15-16,0 0-16 15,-42 0 2-15,42 0 12 16,0 0 4-16,0 0-16 16,0 0-13-16,0 0-8 15,8 0-23-15,15 1 31 16,16 6 5-16,13 3 11 15,11 0 7 1,9 2-10-16,1 2-3 0,3-2-8 16,7 2-2-16,2 1 3 15,8-5-2-15,4-1-1 0,10-2 5 16,7 1 0-16,11 0-5 16,15 1 1-16,8 0 14 15,10 1 26-15,9 0-26 16,0-1-11-16,9 3-2 15,0-1 2-15,7 3 0 16,8-2 0-16,6 2 9 16,14 0 3-16,5-1 0 15,3-1-15-15,11 5 4 16,7-1-4-16,2-1 14 16,2 4-8-16,-2-4 4 15,1 3 12-15,-3-4-4 16,8-2 5-16,2-1-22 15,-2-1 6-15,10 0 9 0,0 0-10 16,-1-1 7-16,-2 0-6 16,-7-2-5-16,-2 2 7 15,-6-2 2-15,-3 0-8 16,-2-4 0-16,-3 2-2 16,0 0-2-16,-2-4 0 15,3-1 3-15,0 0-1 16,1 0-4-16,-3 0 4 15,2 0 3-15,-3 0 10 16,-1 0-15-16,3 1-2 16,0 4 2-16,-2 3 0 0,3-1 4 15,-3 0-4-15,-1 0 1 16,1-2-2-16,-7-1-2 16,1 4 3-16,0-2 4 15,2 0-3-15,3 0 2 16,3 0-3-16,-3 1-4 15,3 0 3-15,-2 0 2 16,1-3 0-16,4 2 0 16,-3-2-1-16,3 2 0 15,-1 2 1-15,-3-2 3 16,-1 2-4-16,-3-2-2 16,-7-2 0-16,-2-2 2 15,-9 1 3-15,-2-3-3 16,2 0 1-16,-2 0-6 0,-2-5 8 15,2 1-3-15,-3-2 2 16,-5 3 2-16,-4 1-1 16,-4 0-3-16,-6 2-5 15,-9 0 3-15,2 0 4 16,-4 0 1-16,-1-1-3 16,3-1-2-16,0-1 2 15,-4 2 0-15,-4 1-1 16,-10 0 1-16,-7 0 0 15,-9 0 5-15,-5 0-5 16,-3 0-2-16,-2 0 0 16,-1-3-3-16,3-1 5 0,-1 1 4 15,0 1-2-15,4-3 1 16,2 2-3-16,1-2 0 16,-1 1-2-16,-8 1 0 15,-8 0-1-15,-7-2 2 16,-5-1 1-16,-1-1 0 15,0-4 0-15,0 2 1 16,4 0-2-16,-1-2 1 16,-6 1 0-16,-7 1 0 15,-9-3-3-15,-12 3 3 16,-5-2 0-16,-6 2 2 0,-2-2-2 16,0 0-2-1,-2 1 1-15,-3-1 1 16,-5-1-2-16,4-1 1 0,3 0 2 15,1 0 2-15,-1 3-3 16,-6 0-6-16,-8 3 6 16,-9 0 5-16,-4-2-5 15,0 1 0-15,4 2-3 16,0-1 3-16,-3 3 0 16,-4-1 0-16,-6 1 0 15,-7 2 3-15,0 0-3 16,3-2 1-16,7 4-2 0,6 0-1 15,2 0-1 1,-4 0 3-16,-9 0 0 0,-12 0 0 16,-10-3 0-16,-2 2-11 15,-33 1-14-15,-19 0-13 16,-28 0-49-16,-17 8-151 16,-15 1-195-16</inkml:trace>
  <inkml:trace contextRef="#ctx0" brushRef="#br0" timeOffset="184543.83">5711 15746 224 0,'0'0'14'0,"0"0"-10"16,0 0 74-16,-82 5-14 16,76-5 14-16,3 0-21 15,0 0 28-15,3 0-24 16,0 0 0-16,0 0-2 15,0 0-11-15,0 0-27 0,0 1-21 16,0-1-10-16,12 3 1 16,13 0 9-16,14 1 22 15,7-1 10-15,8 0-2 16,1-1-10-16,8 3-9 16,1 2-10-16,3-1 0 15,3 1 1-15,6 0-2 16,2-1 0-16,7-1-4 15,4 2 4-15,4-3 0 16,8 2 10-16,13 1 7 16,5 0-9-16,15 1-1 15,3 2-2-15,5 0-5 16,4-1 4-16,6 4 0 0,-1-3-1 16,4 3 1-16,9 0 0 15,3-1-2-15,8 2-2 16,2 0-1-16,4 4 0 15,1 0 2-15,4 2-2 16,3 2 2-16,2 0-1 16,2 2 0-16,-2-2 0 15,3-1 5-15,-2-1-5 16,8-2 2-16,2-3-2 16,3-4 0-16,6-1 0 15,-6-1-2-15,-2-2 2 16,-1 3 2-16,-3-1-1 0,0-1-1 15,4-1-1-15,-8 2 1 16,-3 0 0-16,-5-2-2 16,-2 1 2-16,-2-2 5 15,1-1-5-15,-1-5-3 16,-1 2 1-16,-1-2-5 16,-5 0 7-16,0 0 0 15,-11 0 1-15,1 0 0 16,-5 0 0-16,-3 0-1 15,3 0 4-15,2 0-1 16,1 0-1-16,1 3-1 16,-4-1-1-16,2 1-3 15,-8 1 0-15,-4-1 2 16,-3 2 1-16,-4-2 1 16,4 2 2-16,2-1-1 0,3-2-2 15,2-2-6-15,1 0 5 16,1 3 1-16,1-3 0 15,-1 1 2-15,1 1-4 16,3 1 2-16,3 0-6 16,6 0-16-16,5-1 11 15,-3-2 9-15,2 0 2 16,-1 0 0-16,3 0 0 16,-6 0 1-16,1 0-1 15,-2 0 0-15,-10 0-3 16,0 0 6-16,-7 0-6 0,0 0 7 15,1 0-4-15,3 0 1 16,6 0 0-16,1 0-1 16,-2-5 0-16,3 1 3 15,-9 1 1-15,-3 1-2 16,-1-3 3-16,-4 2 0 16,4 0 3-16,-2 0 4 15,-4 2 1-15,4 1-7 16,-1 0-3-16,-2 0 3 15,0 0-4-15,-2 0-1 16,-4 0-1-16,0 0-3 16,-4-2 3-16,1 0 3 15,-2-3-3-15,1 1 1 16,-3 0-1-16,-2 0 13 0,2 1-8 16,-5-2 3-16,1 5-8 15,-6-3 1-15,0 1 2 16,-1 2-1-16,0 0-2 15,5 0-1-15,3 0 1 16,3 0 6-16,4 0-6 16,-6 0 2-16,-1 0-2 15,-6 3-4-15,-5-1 4 16,2 3 2-16,-2 1 0 16,2 0-2-16,-2 4 0 15,2-4 1-15,1 2-1 16,1-2 4-16,2-1-12 0,0-1 9 15,-2 1-1 1,-1 1 2-16,-6 0-2 0,-6 1 0 16,-9-1 1-16,-7-1 2 15,-6-2-1-15,-4 0-1 16,1 0 6-16,-1-3-7 16,-2 0 0-16,3 0-2 15,-2 0-2-15,2 2 4 16,1 0-2-16,-3 0 2 15,-4 0-1-15,-4-2 1 16,-2 1 3-16,-5 1-3 16,0-1 8-16,-6 1-8 15,0 0 0-15,-7-2 4 16,1 0-4-16,-1 0-4 16,1 0 4-16,-1 0 4 0,-9-2-3 15,-7-4-2-15,-9-2 4 16,-6-1-3-16,-4 1 9 15,0 0 1-15,1 2-7 16,-3 0-3-16,1 1 1 16,-4 0-1-16,-6-1 5 15,-5 3 2-15,1-2 6 16,1 1 1-16,7 1-7 16,9 1-7-16,13 2-7 15,10 0 7-15,4 0 0 16,-7 0 2-16,-11 0 0 15,-15 0 25-15,-11 0-4 0,-5 0-4 16,0-3-19-16,-16 1-37 16,-23 1-68-16,-21-3-116 15,-25-1-107-15</inkml:trace>
  <inkml:trace contextRef="#ctx0" brushRef="#br0" timeOffset="185867.01">7929 13817 441 0,'0'0'197'0,"0"0"-154"16,0 0 1-16,-17 112 19 15,12-59-22-15,2 8-26 16,0 5-6-16,3 8 4 15,-3 8 19-15,-2 8 12 16,-4 7-14-16,0 6 13 0,2 7-19 16,1 8-17-16,3 8-5 15,1 9 10-15,1 4-8 16,-1 1-4-16,2-5-33 16,-1-2 33-16,1-2 2 15,0-1-1-15,0 1 3 16,0 1-8-16,0-7 9 15,0-4-10-15,1-9 8 16,1-7-5-16,-1-13 4 16,1-13-4-16,-2-17-2 15,0-12-5-15,0-13-23 0,0-4-16 16,0-1 22-16,0-3 26 16,-2 1 5-16,-1-2-5 15,3-6-5-15,0-8 2 16,5-13-164-16,15-4-125 15</inkml:trace>
  <inkml:trace contextRef="#ctx0" brushRef="#br0" timeOffset="186920.96">10709 13653 270 0,'0'0'290'0,"0"0"-247"16,0 0 18-16,0 0-23 0,0 0-34 15,0 0-3-15,0 4-1 16,0 21 65-16,0 9 36 15,-6 18-18-15,-10 14-19 16,-3 14-16-16,-1 10-32 16,-4 9-13-16,0 7 3 15,-1 5-6-15,2 6 0 16,-2 8 1-16,-2 4 1 16,-1 10 1-16,-3 7 0 15,-1 1-3-15,1 5 2 16,0-3-1-16,1-3 12 15,0-1 1-15,5-2-11 0,1 2 11 16,0 2-14-16,0 1 0 16,-3 3 5-16,-1-5-3 15,-5-3-2-15,-1-9 1 16,-2-14 2-16,9-16-3 16,5-14 0-16,7-18-4 15,9-9 6-15,1-15-2 16,5-14 7-16,-1-10-7 15,1-11-9-15,0-8-15 16,0-3-17-16,0-2-25 16,0 0-22-16,0 0-16 15,0-5-23-15,0-14-158 16</inkml:trace>
  <inkml:trace contextRef="#ctx0" brushRef="#br0" timeOffset="187897.02">13160 13483 397 0,'0'0'88'16,"0"0"-78"-16,0 0 6 15,0 0 50-15,0 0 26 16,0 0 14-16,0 95-37 15,-11-53-3-15,2 10-15 0,2 13-2 16,0 15-16-16,1 9-11 16,-2 13-11-16,-1 8-5 15,-6 6-2-15,2 8-7 16,-2 5 6-16,1 4-3 16,0 1 1-16,0 6-1 15,-1 0 8-15,3-1 9 16,2-1 13-16,-2-8-6 15,7-1-20-15,-1-4-3 16,-1-4 6-16,-5 0-7 16,-3 0 2-16,-3 0-2 15,-1-5 2-15,-4-2 3 16,3-11-1-16,3-7-2 0,4-7-2 16,4-7 11-16,3-6 0 15,0-2 1-15,0-5-7 16,0-5-2-16,-2-3-3 15,2-8 2-15,-1-5 0 16,3-4-4-16,1-8-2 16,0 1 1-16,0 1 3 15,0 2 1-15,1 2 1 16,-1-3-2-16,3-7 0 16,0-5-2-16,0-8-1 15,0-10 1-15,3-4-18 16,0-5-19-16,-1 0-21 0,-2 0 33 15,0-8 8 1,0-14-69-16,1-11-144 0,4-10-173 16</inkml:trace>
  <inkml:trace contextRef="#ctx0" brushRef="#br0" timeOffset="188838.63">15488 13746 491 0,'0'0'119'16,"0"0"-45"-16,0 0-27 0,0 0-20 16,0 0-23-16,0 0-2 15,0-5 9-15,0 28 1 16,-3 13 55-16,-1 18 9 15,-1 14-19-15,1 14-1 16,-5 15 2-16,-2 11-21 16,-1 7-23-16,-2 8-9 15,1 3-4-15,5 6 1 16,2 10 2-16,4 11-3 16,-2 10 0-16,1 11 10 15,-2 1 0-15,-1-3-9 16,1-8 0-16,0-3 3 0,2-8-4 15,-3-4-1 1,0-7 1-16,-4-9-1 0,-2-9 0 16,-4-6 1-16,-4-7-1 15,-6-8 11-15,-3-3-11 16,-3-7 0-16,1-7 9 16,3-7-5-16,4-13-2 15,6-6-2-15,0-13 6 16,6-6-5-16,2-10-1 15,4-15-1-15,4-3 1 16,1-3-1-16,-1 0-3 16,1 0 1-16,-2 2 3 15,1 5 7-15,2-3-7 0,0-2-1 16,0-2 0 0,0-8-19-16,0-2-87 0,3-19-133 15,3-22-142-15</inkml:trace>
  <inkml:trace contextRef="#ctx0" brushRef="#br0" timeOffset="189801.91">17816 13404 387 0,'0'0'87'0,"0"0"-63"15,0 0-9-15,0 0 83 16,0 0 0-16,23 75-50 0,-16-45 23 15,1 9 4-15,-4 6-17 16,-4 8-26-16,0 11-11 16,0 15-11-16,-3 12-4 15,-6 7-1-15,-1 10-2 16,-3 3-1-16,-3 6 2 16,-1 5-4-16,-1 3 1 15,0 3 10-15,-1 5-1 16,3 1-8-16,0-3 2 15,3-2 7-15,-1-8-5 16,2-4 38-16,-1-2-6 16,1-4-18-16,-3-3-17 15,-4 0 11-15,-7 3-13 16,-2 2 1-16,-3-1 0 0,1 0-2 16,2-11-3-16,4-2 3 15,3-6 9-15,1-6-4 16,4-5-5-16,0-5 2 15,-4-6 5-15,-1-9-7 16,-1-5-1-16,-5-10 1 16,2-2 1-16,0-5 1 15,3 3-2-15,3-4 6 16,5-1 7-16,1-2-4 16,3-10-1-16,2-5-7 15,3-6 1-15,3-10-4 16,1 0-1-16,-1-5-16 15,2 0-28-15,0 0 5 0,-1 0-6 16,-3 5-18-16,3 4-1 16,-1 2 41-16,2-3-7 15,0-8-78-15,20-8-99 16</inkml:trace>
  <inkml:trace contextRef="#ctx0" brushRef="#br0" timeOffset="190704.07">20099 13617 363 0,'0'0'164'0,"0"0"-110"16,0 0-35-16,0 0 1 0,0 0 86 15,-15 97 7-15,6-37-43 16,1 7-12-16,1 9-4 15,-2 7-23-15,-4 6-22 16,-3 7 5-16,-4 15-13 16,-6 9 3-16,1 10 0 15,-3 11-3-15,-1 13 9 16,-2 3 4-16,1 2 8 16,2-4 12-16,2-12-7 15,7-3-9-15,3-3 0 16,4 0-12-16,3 6-6 15,-5 0 1-15,-5 4 1 0,-8-1-2 16,-9-11 0-16,-8-2-1 16,-8-11-13-16,0-10-1 15,2-9 7-15,8-10 0 16,5-10 5-16,7-5 3 16,3-11 8-16,0-8-6 15,3-13 9-15,4-6 9 16,8-14-19-16,4-6-1 15,5-7 0-15,3-6 1 16,0-2-1-16,0-5-4 16,0 0 4-16,0 0 0 0,0 0-10 15,0-8-25 1,0-12-40-16,3-6-114 0,6-1-80 16,2-3-282-16</inkml:trace>
  <inkml:trace contextRef="#ctx0" brushRef="#br0" timeOffset="191707.49">22340 13673 289 0,'0'0'133'0,"0"0"-6"15,0 0-25-15,0 0-3 16,0 0-33-16,0 0-31 16,0-44-12-16,0 44 0 15,0-3 7-15,0 3 20 16,0 0-23-16,-1 20-23 15,-2 18-2-15,-5 16 41 16,0 18-11-16,-1 12-17 16,-2 6 2-16,-1 10-12 15,5 4 2-15,1 5-7 16,1 5 6-16,4 8 9 0,-3 3 25 16,-2 12-10-16,-4 7-4 15,0 4-5-15,-3 5-11 16,-2-2-9-16,-3 3 1 15,-4 1 1-15,-5 2-3 16,-4 2-1-16,-2-7 1 16,-5-1-2-16,-2-11 2 15,-5-12 0-15,-3-8 3 16,-2-5-2-16,-2-8 4 16,1-3 15-16,0-2-10 15,1-8-9-15,5-7 6 16,4-9-7-16,6-16 0 15,10-6-4-15,8-12 4 16,6-10 0-16,4-10-1 0,4-9-2 16,0-7 2-16,0-5-2 15,-2-3-14-15,-2 0-21 16,-5-11-38-16,5-17-50 16,5-11-139-16,2-4-200 15</inkml:trace>
  <inkml:trace contextRef="#ctx0" brushRef="#br0" timeOffset="192758.81">24812 13597 553 0,'0'0'34'0,"0"0"-3"15,0 0 14-15,0 0 19 16,0 0 17-16,0 0 9 0,2-43-50 15,-10 65-27-15,-8 11 3 16,-10 16 43-16,-1 16-33 16,-1 12-2-16,-2 15-10 15,-1 14-5-15,-3 9 4 16,-4 8-12-16,0 5 9 16,0 5 0-16,4-2 19 15,3 4 8-15,2 4-14 16,6 0-17-16,4 3-2 15,2 0 22-15,2 0-4 16,-5 2-10-16,0 0-7 16,-6 0-5-16,-2 0 3 15,-2-3-9-15,3-3 6 16,2-8 0-16,2-11 0 16,4-7-2-16,4-7 3 15,-3-10-1-15,0-8 6 16,-3-5-6-16,-1-5-7 0,1-2 7 15,-3 3 3-15,-4-2-3 16,-3 0 3-16,-4-1-7 16,-2-6 4-16,6-10-3 15,4-8 2-15,6-15-17 16,5-13 11-16,8-11-20 16,2-12-72-16,5-2-47 15,1-28-121-15,0-13-265 16</inkml:trace>
  <inkml:trace contextRef="#ctx0" brushRef="#br0" timeOffset="193754.95">27573 13646 369 0,'0'0'77'0,"0"0"-28"16,0 0 3-16,0 0 2 15,0 0-16-15,0 0-5 16,-10-3-11-16,0 22 36 16,-6 9 23-16,-4 12-4 15,-8 15 6-15,-2 11-33 16,-3 12-33-16,1 8 11 16,2 9 4-16,2 9-17 15,2 6 3-15,1 3-9 16,1 7 5-16,2 5-5 15,-1 10-1-15,-3 10 29 0,-9 9-9 16,-6 0-25-16,-6 1-3 16,-3-3 3-16,-1 0-2 15,3 2-1-15,1-1 1 16,5-4 0-16,3-2-1 16,-6-10 0-16,-4-5 0 15,-5-6-1-15,-7-11 3 16,0-10-3-16,6-9 5 15,9-13-8-15,11-11 0 16,12-12 3-16,6-14 1 16,4-10 0-16,2-9-10 15,2-7-5-15,3-4-10 16,-1-3 11-16,1 1 0 0,0 0 14 16,0 1 4-16,0-1-4 15,-1 1-2-15,0-5 2 16,1-5-50-16,-3-5-70 15,-1 0-108-15,-3-17-48 16</inkml:trace>
  <inkml:trace contextRef="#ctx0" brushRef="#br0" timeOffset="197908.83">6695 16281 587 0,'0'0'55'16,"0"0"89"0,0 0-18-16,0 0-36 0,0 0-49 15,0 0-19-15,0 0-11 16,0 49 2-16,0 11 40 15,0 15-13-15,-13 7-27 16,-4 3-13-16,3-1-60 16,6-9-144-16,8-22-200 15</inkml:trace>
  <inkml:trace contextRef="#ctx0" brushRef="#br0" timeOffset="199147.75">8886 16402 383 0,'0'0'87'0,"0"0"47"16,0 0-38-16,0 0 4 15,0 0 11-15,0 0-14 16,6-61-41-16,-6 61-5 16,0 0 12-16,0 0-30 15,0 22-30-15,0 19-2 16,0 17 17-16,-9 12-5 0,-7 5-5 15,4 1-8 1,7 3-62-16,5-8-123 0,2-13-250 16</inkml:trace>
  <inkml:trace contextRef="#ctx0" brushRef="#br0" timeOffset="199841.72">10472 16549 601 0,'0'0'113'0,"0"0"3"16,0 0 35-16,0 0-50 15,19-75-7-15,-17 75-9 16,-1 0-50-16,2 19-35 16,3 19 2-16,2 17 5 15,-2 10 11-15,-6 7-13 16,0 4-5-16,0 0-17 16,-12 0-82-16,0-8-81 15,5-14-196-15</inkml:trace>
  <inkml:trace contextRef="#ctx0" brushRef="#br0" timeOffset="200494.02">13722 16872 143 0,'0'0'531'16,"0"0"-409"-16,0 0 89 16,0 0-85-16,0 0-35 15,0 0-55-15,-27-50-34 16,69 50 0-16,15 0 1 0,11 3-3 16,-1 5-6-1,-2-5-73-15,-9-3-62 0,-11 0-83 16,-10-3 23-16,-15-12-75 15</inkml:trace>
  <inkml:trace contextRef="#ctx0" brushRef="#br0" timeOffset="200654.69">14159 16670 356 0,'0'0'120'15,"0"0"15"-15,12-89-2 16,-4 73 21-16,-2 7-11 16,5 7-51-16,3 2-32 15,8 19-43-15,0 23 3 16,-2 16 21-16,-8 14-11 0,-12 8-16 15,-6 10-12-15,-18 1-2 16,2 2-70-16,6-4-106 16,12-14-229-16</inkml:trace>
  <inkml:trace contextRef="#ctx0" brushRef="#br0" timeOffset="201171.67">15615 16961 638 0,'0'0'188'16,"0"0"39"-16,0 0-61 15,0 0-84-15,0 0-40 16,0 0-32-16,112-45 1 15,-33 45-8-15,3 0-5 16,1 0 2-16,-1-1-21 16,-7-7-102-16,-7-5-68 15,-17-6-142-15,-18-4-239 16</inkml:trace>
  <inkml:trace contextRef="#ctx0" brushRef="#br0" timeOffset="201351.8">16301 16608 565 0,'0'0'151'16,"0"0"22"-16,0 0-32 16,0 0-98-16,0 0-40 15,33 72 70-15,-27-8 13 16,-6 8-47-16,0 10-21 16,-6 3-13-16,-13-1-5 15,1 5-59-15,3-10-126 16,12-12-199-16</inkml:trace>
  <inkml:trace contextRef="#ctx0" brushRef="#br0" timeOffset="201810.83">17820 16970 669 0,'0'0'91'16,"0"0"112"-16,0 0-46 15,0 0-95-15,0 0-39 0,0 0-18 16,113-57-4-16,-45 56-1 16,13 0-7-16,1-3-41 15,-3-3-138-15,-10-5-127 16,-19-7-11-16</inkml:trace>
  <inkml:trace contextRef="#ctx0" brushRef="#br0" timeOffset="201981.4">18477 16658 468 0,'0'0'104'0,"0"0"47"16,0 0 31-16,0 0-23 16,0 0-32-16,0 0-74 15,39-14-43-15,-24 66 27 16,-5 14 3-16,-10 13-15 0,-3 9-19 16,-20 3-6-16,-6 5-9 15,4-2-98-15,7-14-83 16,5-15-164-16</inkml:trace>
  <inkml:trace contextRef="#ctx0" brushRef="#br0" timeOffset="203575.69">20579 16632 597 0,'0'0'114'0,"0"0"52"16,0 0-9-16,0 0-74 15,0 0 4-15,0 0-47 16,0 0-34-16,9 36-1 16,-15 29 19-16,-9 10-16 15,-4 9-8-15,-2 2-13 16,6-2-112-16,6-14-91 16,9-18-269-16</inkml:trace>
  <inkml:trace contextRef="#ctx0" brushRef="#br0" timeOffset="204082.94">22909 16786 136 0,'0'0'382'0,"0"0"-250"16,0 0 19-1,0 0 34-15,0 0-50 0,0 0-62 16,0-29-55-16,-10 68-16 16,-7 17 8-16,-4 7 8 15,-1 9-6-15,-1 1-12 16,1 7-10-16,1-1-82 16,11-11-148-16,10-19-294 15</inkml:trace>
  <inkml:trace contextRef="#ctx0" brushRef="#br0" timeOffset="205098.76">24912 16820 124 0,'0'0'67'0,"0"0"-15"0,0 0-10 15,0 0-13-15,0 0-13 16,0 0-13-16,9-4-3 16,-5 3 0-16,1 1 0 15,-2-2 0-15,0 0 1 16,0-1 1-16,-2 1-1 16,1-1 0-16,-1 1-2 15,2 0-2-15,0 1-36 16,3-1-21-16,-3 0 7 15,0 2 28-15,0-3 25 16,-1 3 17-16,-2-3 14 16,1 0 13-16,-1 1-19 0,0-2-16 15,0 4-5-15,0-2-3 16,0-1-1-16,0 3 1 16,0 0 8-16,0 0 19 15,0-2 22-15,0 2 20 16,0-3 9-16,0 2-18 15,0-1-26-15,0 1 0 16,0-1-1-16,0 1-1 16,0-3-11-16,0 1 2 15,0-1 8-15,0 0-4 16,0 1-4-16,0-1 19 16,0 0 15-16,0 1-10 15,0 0-10-15,0 0-7 0,0 0-2 16,0 2 7-16,0 1-6 15,0 0-7-15,0 0-12 16,0 0-6-16,-1 13-5 16,-5 16 0-16,-5 14 24 15,-5 7 17-15,-2 8-20 16,-6 3-7-16,-6-1-10 16,-1 2-4-16,3 4-47 15,7-7-131-15,15-9-214 16</inkml:trace>
  <inkml:trace contextRef="#ctx0" brushRef="#br0" timeOffset="205756.22">26860 17157 677 0,'0'0'202'0,"0"0"-13"16,0 0-60-16,0 0-70 0,86-45-49 16,-15 45-6-1,12 0 4-15,7-3-8 0,-4 0-34 16,-5-5-101-16,-7-4-126 15,-14-9-17-15,-15-10-163 16</inkml:trace>
  <inkml:trace contextRef="#ctx0" brushRef="#br0" timeOffset="205918.87">27619 16791 545 0,'0'0'150'0,"0"0"73"15,0 0-40-15,0 0-80 16,0 0-80-16,-34 86 1 0,4-16 15 15,0 11-10-15,2 7-20 16,3 8-4-16,-4-3-5 16,1-1-20-16,-2-14-123 15,2-19-227-15</inkml:trace>
  <inkml:trace contextRef="#ctx0" brushRef="#br0" timeOffset="207690.1">6106 15194 629 0,'0'0'80'16,"0"0"42"-16,0 0 5 15,0 0-60-15,-98 10-41 16,75 16-13-16,5 7-8 16,2 7 9-16,10-1-10 15,6 2-2-15,0-5 2 16,0-4-4-16,6-3 3 0,10-11-6 16,-1-5-1-16,0-11-14 15,6-2 18-15,0-9 11 16,6-20 12-16,-5-8 14 15,-5-7 32 1,-11-6-11-16,-6 2-27 0,-2 7-11 16,-16 10-19-16,2 11-1 15,5 6-29-15,8 11-110 16,3 0-50-16,17 3-343 16</inkml:trace>
  <inkml:trace contextRef="#ctx0" brushRef="#br0" timeOffset="207855.71">6494 15259 592 0,'0'0'270'0,"0"0"-108"16,0 0-82-16,0 0-64 16,0 0-16-16,0 0-96 15,-21-43-234-15,36 43-175 16</inkml:trace>
  <inkml:trace contextRef="#ctx0" brushRef="#br0" timeOffset="208025.78">6712 15170 671 0,'0'0'281'0,"0"0"-218"0,0 0-33 16,0 89 26-16,0-26 30 15,0 6-80-15,-6 5-6 16,4 0-80-16,2-12-261 16,17-11-377-16</inkml:trace>
  <inkml:trace contextRef="#ctx0" brushRef="#br0" timeOffset="208575.59">8809 15286 586 0,'0'0'103'0,"0"0"5"16,-83 13 67-16,53 22-105 15,0 10-24-15,10 10-7 16,7 3-22-16,10 0-6 16,3-4 4-16,12-8-12 15,10-10-3-15,7-13-7 0,-4-17 6 16,0-6 2-1,-1-13 33-15,-2-19 46 0,-7-9-37 16,-7-9 10-16,-8-3-24 16,-3 2 5-16,-17 2-34 15,-8 10 0-15,4 11-47 16,5 16-68-16,11 6-120 16,8 6-320-16</inkml:trace>
  <inkml:trace contextRef="#ctx0" brushRef="#br0" timeOffset="208725.47">9091 15429 870 0,'0'0'184'0,"0"0"-84"0,0 0-15 16,0 0-85-16,0 0-35 15,0 0-152-15,12-25-207 16</inkml:trace>
  <inkml:trace contextRef="#ctx0" brushRef="#br0" timeOffset="208890.44">9313 15355 718 0,'0'0'152'0,"0"0"-110"16,0 89 93-16,0-38-62 0,-8 10-73 15,3 3-9-15,2-5-138 16,3-7-277-16</inkml:trace>
  <inkml:trace contextRef="#ctx0" brushRef="#br0" timeOffset="209398.73">11233 15552 481 0,'0'0'146'16,"0"0"20"-16,0 0 27 15,0 0-138-15,-82 38-37 16,59 14 20-16,4 11 9 15,10 7-6-15,6 5-10 0,3 3-16 16,0-6-10-16,19-14-5 16,7-21-5-16,5-23 5 15,5-14 0-15,5-22 9 16,0-29 3-16,-5-16-5 16,-11-14-4-16,-16-5 17 15,-9-1-12-15,-12 9 1 16,-21 17-6-16,-7 19 2 15,-2 23-5-15,6 16-27 16,11 3-117-16,16 22-146 16,9 10-168-16</inkml:trace>
  <inkml:trace contextRef="#ctx0" brushRef="#br0" timeOffset="209562.51">11558 15752 1022 0,'0'0'142'16,"0"0"-33"-16,0 0-57 16,13-73-44-16,-8 68-8 15,5 5-58-15,1 0-205 16,1 0-371-16</inkml:trace>
  <inkml:trace contextRef="#ctx0" brushRef="#br0" timeOffset="209751.46">11901 15567 812 0,'0'0'215'16,"0"0"-158"-16,0 0 21 16,3 101 37-16,-3-38-45 15,-3 6-43-15,-8 6-27 16,3 5-13-16,8-3-123 15,4-8-224-15,22-15-468 16</inkml:trace>
  <inkml:trace contextRef="#ctx0" brushRef="#br0" timeOffset="210306.84">13997 15687 509 0,'0'0'60'15,"0"0"86"-15,0 0 13 16,-94 0-38-16,62 31-40 16,1 13-28-16,1 7-18 0,5 11-12 15,8 3-13 1,9-2 1-16,8-10-7 0,0-14-1 16,11-18-2-16,10-17-1 15,9-4 12-15,6-22 13 16,3-23 2-16,-4-13-18 15,-5-9 5-15,-9 4-2 16,-12 6-12-16,-9 10 0 16,0 10-5-16,-3 11-49 15,-9 11-80-15,5 11-136 16,4 4-40-16</inkml:trace>
  <inkml:trace contextRef="#ctx0" brushRef="#br0" timeOffset="210456.87">14150 15761 631 0,'0'0'249'0,"0"0"-31"16,0 0-50-16,0 0-95 15,0 0-57-15,0 0-16 16,15-23-25-16,2 26-105 16,5 5-152-16,2-2-170 15</inkml:trace>
  <inkml:trace contextRef="#ctx0" brushRef="#br0" timeOffset="210669.78">14544 15623 656 0,'0'0'192'0,"0"0"-82"15,0 0-56-15,0 0 89 16,27 109-55-16,-26-48-42 15,-1 8-34-15,0 9-10 16,-15 4-2-16,-4-3-148 16,3-15-291-16</inkml:trace>
  <inkml:trace contextRef="#ctx0" brushRef="#br0" timeOffset="211206.99">16287 15793 74 0,'0'0'596'0,"0"0"-501"16,0 0-1-16,-107 0-50 15,76 28-19-15,1 13 20 16,6 13-20-16,9 9 4 16,11 3-10-16,4-7-4 15,7-13-11-15,18-21-3 16,7-16 15-16,5-9 41 0,1-22 39 15,-2-22-27-15,-7-16-29 16,-9-10-8-16,-14-2-16 16,-6 6-12-16,-11 9-4 15,-16 13 0-15,-1 16-39 16,3 19-30-16,8 9-76 16,11 7-163-16,6 15-278 15</inkml:trace>
  <inkml:trace contextRef="#ctx0" brushRef="#br0" timeOffset="211363.99">16574 15887 776 0,'0'0'165'0,"0"0"0"16,0 0-43-16,0 0-97 0,0 0-25 15,0 0-32-15,31-56-174 16,-28 56-330-16</inkml:trace>
  <inkml:trace contextRef="#ctx0" brushRef="#br0" timeOffset="211545.5">16844 15765 745 0,'0'0'221'16,"0"0"-90"-16,0 0-75 15,0 0-12-15,18 101 37 0,-12-31-48 16,-6 9-24-16,0 5-9 16,-6 4-34-16,-4-12-139 15,3-12-303-15</inkml:trace>
  <inkml:trace contextRef="#ctx0" brushRef="#br0" timeOffset="212078.24">17943 15808 623 0,'0'0'89'0,"0"0"-32"16,0 0-28-16,0 0-14 16,-52 117 14-16,52-59-6 15,20-4-13-15,11-10-3 16,8-16-1-16,7-18 19 15,2-10 70-15,2-12-13 16,-5-22-21-16,-9-14-10 16,-17-8-8-16,-12-5-9 15,-7 3-30-15,-19 12-4 16,-14 14-49-16,-2 15-102 0,-1 14-58 16,12 3-55-16</inkml:trace>
  <inkml:trace contextRef="#ctx0" brushRef="#br0" timeOffset="212251.87">18428 15831 738 0,'0'0'148'16,"0"0"14"-16,0 0-75 15,0 0-58-15,0 0-29 16,0 0-49-16,49-56-125 0,-35 67-38 15,5-4-159-15</inkml:trace>
  <inkml:trace contextRef="#ctx0" brushRef="#br0" timeOffset="212429.7">18731 15775 738 0,'0'0'237'0,"0"0"-162"15,0 0-28-15,0 92 49 16,-6-28-41-16,-9 7-34 16,-3 5-13-16,-4 3-8 0,-2-1-38 15,4-10-172 1,4-13-373-16</inkml:trace>
  <inkml:trace contextRef="#ctx0" brushRef="#br0" timeOffset="213011.09">20545 15828 495 0,'0'0'92'15,"0"0"11"-15,0 0 68 16,0 0-25-16,0 0-88 15,-91-5-34-15,67 45-6 16,3 13 7-16,9 3-5 16,7-3-3-16,5-8 0 15,0-9-8-15,9-13 0 16,8-12-7-16,4-11 8 16,6-3 25-16,4-28-8 15,2-11-18-15,-5-12-7 16,-9-1-2-16,-13 8-1 15,-6 13-84-15,0 13-94 0,-10 15-174 16</inkml:trace>
  <inkml:trace contextRef="#ctx0" brushRef="#br0" timeOffset="213172.71">20788 15979 722 0,'0'0'247'0,"0"0"-45"15,0 0-106-15,0 0-71 16,0 0-25-16,0 0-10 16,0-62-115-16,6 62-203 15,7 0-130-15</inkml:trace>
  <inkml:trace contextRef="#ctx0" brushRef="#br0" timeOffset="213329.87">20989 15881 600 0,'0'0'158'0,"0"0"-102"16,0 0-13-16,10 85 127 15,-10-25-98-15,0 5-29 16,0 4-43-16,-14 3-6 16,0-7-148-16,3-12-205 15</inkml:trace>
  <inkml:trace contextRef="#ctx0" brushRef="#br0" timeOffset="213845.74">22786 15811 17 0,'0'0'496'0,"0"0"-393"15,0 0 62-15,0 0-16 16,-86-31-69-16,58 61-53 16,-1 13 14-16,6 12 13 15,9 6-13-15,9-1-1 0,5-4-17 16,9-12-12-16,18-15-5 15,11-16 0-15,5-13 24 16,8-9 12-16,-2-27-27 16,-9-14-8-16,-12-14-3 15,-19-3 5-15,-9-1-9 16,-4 4-4-16,-18 16-53 16,-3 17-56-16,-1 18-11 15,5 13-115-15,10 8-181 16</inkml:trace>
  <inkml:trace contextRef="#ctx0" brushRef="#br0" timeOffset="213992.72">23003 15970 715 0,'0'0'193'0,"0"0"-14"16,0 0-64-16,0 0-82 15,0 0-33-15,0 0-15 16,43-53-137-16,-19 53-288 15</inkml:trace>
  <inkml:trace contextRef="#ctx0" brushRef="#br0" timeOffset="214187.63">23355 15830 718 0,'0'0'189'0,"0"0"-156"15,0 0 74 1,12 126 56-16,-12-60-92 0,-3-1-40 16,-17 3-23-16,0 2-8 15,0 0-69-15,5-10-152 16,12-16-340-16</inkml:trace>
  <inkml:trace contextRef="#ctx0" brushRef="#br0" timeOffset="214723.43">24935 15852 604 0,'0'0'172'16,"0"0"71"-16,0 0-151 15,0 0-83-15,0 0 2 16,-62 100 9-16,50-37 2 16,11 3-7-16,1-6 3 15,4-7-17-15,19-14-1 16,3-18-2-16,7-18 2 15,6-4 10-15,6-32 4 16,-6-16-6-16,-8-19-1 16,-14-11 3-16,-17-7-10 15,-3 6 3-15,-29 16-3 16,-8 21-24-16,1 21-24 0,3 22-25 16,15 4-138-16,17 29-125 15,4 9-144-15</inkml:trace>
  <inkml:trace contextRef="#ctx0" brushRef="#br0" timeOffset="-214643.03">25185 16095 714 0,'0'0'217'16,"0"0"-60"-16,0 0-37 16,0 0-76-16,0 0-44 15,0 0-7-15,64-66-116 16,-44 60-357-16</inkml:trace>
  <inkml:trace contextRef="#ctx0" brushRef="#br0" timeOffset="-214476.77">25705 15888 666 0,'0'0'96'0,"0"0"-11"15,0 0-85-15,0 0-5 16,0 0-137-16,0 0-195 16</inkml:trace>
  <inkml:trace contextRef="#ctx0" brushRef="#br0" timeOffset="-213557.42">25822 15681 512 0,'0'0'174'0,"0"0"-27"0,0 0-77 15,0 0-16-15,-30 110 53 16,11-42-50-16,-5 7-25 16,-4 3-13-16,-7 5-19 15,1-4-29-15,1-9-143 16,11-14-202-16</inkml:trace>
  <inkml:trace contextRef="#ctx0" brushRef="#br0" timeOffset="-212968.98">27816 15778 513 0,'0'0'89'16,"0"0"18"-16,-85-12 8 0,39 26-20 15,-5 25-8-15,3 16-40 16,4 13-9-16,9 6-22 16,13-3-7-16,13-15-6 15,9-14-3-15,15-18 0 16,21-18 0-16,12-6 18 16,11-21 28-16,4-23-26 15,-3-19 7-15,-13-15 0 16,-17-8 5-16,-16 1-28 15,-14 15-4-15,-6 17-29 16,-26 26-52-16,-10 23-41 16,-2 4-182-16,6 28-97 0</inkml:trace>
  <inkml:trace contextRef="#ctx0" brushRef="#br0" timeOffset="-212805.02">27829 16051 828 0,'0'0'130'16,"0"0"-35"-16,0 0-95 15,0 0-6-15,0 0-235 16,0 0-514-16</inkml:trace>
  <inkml:trace contextRef="#ctx0" brushRef="#br0" timeOffset="-212604.38">28416 15741 459 0,'0'0'452'16,"0"0"-237"-16,0 0-99 16,0 0-80-16,10 78 18 15,-23-9 14-15,-16 12-46 16,-8 1-10-16,-10 0-12 15,-13 3-47-15,-7-5-133 16,-5-12-264-16</inkml:trace>
  <inkml:trace contextRef="#ctx0" brushRef="#br0" timeOffset="-210850.16">28004 16012 134 0,'0'0'113'16,"0"0"-34"-16,0 0 29 15,0 0-22-15,0 0 2 16,0 0-22-16,0 0 20 16,23-51 15-16,-22 49-8 15,-1 1 3-15,0 1-14 16,0 0-20-16,0 0-22 16,0 0-15-16,0 0-18 15,0 0-2-15,0 0-5 16,0 0 9-16,0 0-9 15,0 0-1-15,0 0-1 0,0 0 2 16,0 0 1-16,0 0 2 16,0 0 11-1,0 0-3-15,0 0 55 0,0-9 9 16,0-3-46-16,0 2-15 16,2 6 24-16,-2 1-15 15,0 3-17-15,0 0-6 16,0 0-8-16,0 5-17 15,-5 14-105-15,-4 6-11 16,-3 1-196-16,0-2-506 16</inkml:trace>
  <inkml:trace contextRef="#ctx0" brushRef="#br0" timeOffset="-205757">5751 14221 474 0,'0'0'78'15,"0"0"0"-15,0 0 21 16,0 0-16-16,0 0-15 15,0 0-20-15,0 0-24 16,-27 5-15-16,11 21-1 16,-5 9 10-16,3 11 8 15,0 4-4-15,8 4-11 16,5 4-3-16,5-2-4 16,0-3-4-16,12-9-10 15,9-13-10-15,3-15-14 0,0-15 22 16,4-1 12-16,4-24 38 15,2-14-15-15,0-9-13 16,-10-6-1-16,-6-6-2 16,-12-3 8-16,-6-1-13 15,0 4 25-15,-5 7-13 16,-11 13 2-16,1 14 8 16,-1 13-18-16,-1 12-6 15,-5 12-45-15,5 25-91 16,6 6-68-16,11 2-116 15</inkml:trace>
  <inkml:trace contextRef="#ctx0" brushRef="#br0" timeOffset="-205573.79">6190 14391 132 0,'0'0'724'0,"0"0"-573"15,0 0 5-15,0 0-85 16,0-75-53-16,0 75-18 16,0 0-22-16,3 6-165 0,3 9-206 15,0-2-188 1</inkml:trace>
  <inkml:trace contextRef="#ctx0" brushRef="#br0" timeOffset="-205156.25">6618 14030 601 0,'0'0'89'0,"0"0"32"16,0 0 6-16,0 0-80 15,-93 96 12-15,60-27-9 16,5 8-5-16,10-2-24 16,12-2-5-16,6-3-2 15,12-9-12-15,22-11-2 16,7-17-20-16,-1-16 18 15,0-16 2-15,-7-1 1 16,-5-16 14-16,-11-13 10 16,-7-8 25-16,-10-4-16 15,-10 4 27-15,-21 2-57 16,-8 6-4-16,-2 11-13 16,7 11-72-16,13 7-76 0,15 0-177 15</inkml:trace>
  <inkml:trace contextRef="#ctx0" brushRef="#br0" timeOffset="-204817.75">7211 13977 613 0,'0'0'190'16,"0"0"-20"-16,0 0-37 0,0 0-76 16,-99 53-35-16,63 13 23 15,0 17-17-15,6 3-11 16,14-1-4-16,14-1-13 16,2-6 2-16,27-9-6 15,13-17-35-15,2-20-6 16,7-22 37-16,-7-10-3 15,-9-20 11-15,-14-14 5 16,-14 0 4-16,-7 0-8 16,-32 7-1-16,-15 13-15 0,-6 14-93 15,-2 0-150 1,12 7-202-16</inkml:trace>
  <inkml:trace contextRef="#ctx0" brushRef="#br0" timeOffset="-202559.05">20921 16584 179 0,'0'0'88'15,"0"0"-12"-15,0 0-36 16,0 0 5-16,0 0-26 15,-78-76 7-15,49 65-7 16,-5 3 0-16,-9 0 15 16,-2 1-3-16,-2 3-3 15,5-1-21-15,0 5 12 0,6 0-10 16,0 0 1 0,-2 0-9-16,-5 8 4 0,-1 5-1 15,-2 1 16-15,1 4 18 16,-2 6-6-16,-3 4-5 15,-2 8-12-15,0 4 2 16,8 7-7-16,6 3-3 16,8 6 3-16,7 0 1 15,7 5 6-15,9 0-5 16,7-1-3-16,0 6-9 16,13-3 0-16,17-2-7 15,13-1 7-15,14-7 0 16,13-6 5-16,13 0-4 15,10-5 0-15,2-6 3 16,4-6-4-16,5-10-17 0,4-9-18 16,5-11 34-16,-1 0-4 15,-8-5 5-15,-11-21 6 16,-13-7 2-16,-16-10 5 16,-11-10-6-16,-15-13 7 15,-9-13 1-15,-13-15 13 16,-13-4 1-16,-3-8-2 15,-19 11-3-15,-27 11-17 16,-18 12 7-16,-20 15-5 16,-16 18-3-16,-12 14-6 15,-4 17-66-15,7 8-79 16,24 13-8-16,35 13-128 0</inkml:trace>
  <inkml:trace contextRef="#ctx0" brushRef="#br0" timeOffset="-201674.1">22851 16730 255 0,'0'0'41'16,"0"0"26"-16,0 0-6 16,0 0-15-16,0 0 0 15,0 0 23-15,-98-71-19 0,72 66-4 16,-6 2 7-1,-6 3-9-15,-3 0 8 0,0 2 6 16,-2 15 6-16,1 10-7 16,1 9-14-16,1 10-11 15,4 8-4-15,3 5-4 16,7 12-16-16,5 6 10 16,12 6-5-16,9-2-5 15,0-3-5-15,19-11-2 16,18-5-1-16,16-11 0 15,11-10 0-15,8-8 4 16,6-13-3-16,2-11 4 16,0-6-3-16,0-3 3 15,-2-4-1-15,-2-18-3 16,-3-10 3-16,0-9 0 0,-4-8-2 16,-6-11 6-16,-8-13-7 15,-12-16 1-15,-11-6-1 16,-18-2 3-16,-14 0-2 15,-17 10 13-15,-31 6-5 16,-21 13-3-16,-12 10-4 16,-5 19-3-16,3 17-5 15,7 16-40-15,12 6-37 16,5 33-54-16,11 12-115 16,9 9-28-16</inkml:trace>
  <inkml:trace contextRef="#ctx0" brushRef="#br0" timeOffset="-200825.94">24761 16785 355 0,'0'0'35'0,"0"0"54"0,0 0-53 16,0 0 11-16,-31-76-2 16,13 63-22-16,3 4-5 15,-4-2 7-15,-2 5-1 16,-6-1-15-16,-7 3-7 16,-8 3-1-16,-7 1-1 15,-8 0 7-15,2 1 24 16,1 13 18-16,5 5-8 15,7 8 2-15,6 6-5 16,1 6 4-16,4 11-5 16,2 3-2-16,10 7-11 15,1 9-13-15,9 7-3 16,4 4-5-16,5-1-3 0,9-12 0 16,24-6-6-16,15-5 2 15,11-6 4-15,13-8 0 16,10-8 3-16,7-10-2 15,7-10-2-15,1-5 2 16,3-8 1-16,1-1-1 16,-1-12-1-16,2-19 7 15,-4-13 2-15,-3-16 1 16,-5-9-4-16,-15-12 14 16,-16-11 3-16,-20-12 31 15,-21-4 3-15,-18 0-17 16,-27 9-18-16,-37 10-16 0,-25 15-6 15,-15 17 0 1,-9 20-1-16,-2 21-26 0,2 16-67 16,1 13-60-16,-1 22-136 15,0 9-245-15</inkml:trace>
  <inkml:trace contextRef="#ctx0" brushRef="#br0" timeOffset="-193895.63">6023 14433 72 0,'0'0'100'0,"0"0"-47"16,0 0 1-16,0 0-8 15,0 0 26-15,0 0-10 16,0 0 5-16,1-22 2 16,-1 22-51-16,-1 0-14 15,1 0-3-15,-2 0 3 16,2 0-4-16,0 0 2 16,0 0-2-16,0 0 0 15,0 0-1-15,0 0 1 16,0 0 1-16,0 0-1 0,0 0 5 15,0 0 5-15,0 0 8 16,0 0 5-16,0 0-1 16,0-3-10-16,0 0-10 15,0 1 0-15,0 2 2 16,0 0 3-16,0 0 24 16,0 0 0-16,-1 0-20 15,-1 0-8-15,-1 0-3 16,0 2 5-16,2 1-5 15,1-1-1-15,0-2-4 16,0 0-10-16,0 0 14 16,0 0 1-16,0 0 12 15,0 0 18-15,0 0 18 16,0 0-2-16,0 0-13 16,0 0-33-16,0 0-5 0,0 0-74 15,0 0-47-15,3 0-140 16</inkml:trace>
  <inkml:trace contextRef="#ctx0" brushRef="#br0" timeOffset="-193227.94">6197 14269 251 0,'0'0'188'16,"0"0"-83"-16,0 0 22 0,0 0-50 16,0 0-5-16,0 0-28 15,0-7-11-15,0 7-8 16,0 0-14-16,-1 3-5 15,-5 14-3-15,1 5 8 16,-1 7 5-16,6 0-4 16,0 0-10-16,0 0-1 15,0 1-1-15,0-1 0 16,0-1-2-16,8-1 1 16,-2-3-3-16,-2-7-30 15,1-5 13-15,-1-7-3 16,3-2 0-16,-2-3 13 0,4 0 11 15,4 0 6-15,-1-8-1 16,-1-9 3-16,2-7 0 16,-2-3-4-16,-4-7 8 15,-1-3 4-15,-6 0 12 16,0 0-10-16,0 3-2 16,-6 4 19-16,-9 6 8 15,-3 7 32-15,2 6-54 16,-2 8-11-16,6 3-10 15,-4 7-45-15,-1 20-94 16,5 0-120-16,5-2-195 16</inkml:trace>
  <inkml:trace contextRef="#ctx0" brushRef="#br0" timeOffset="-191099.15">20285 14371 560 0,'0'0'111'0,"0"0"39"16,0 0-38-16,0 0-62 0,0 0-42 16,0 0 4-16,-91 59 6 15,75-23 7-15,2 4 0 16,10 2-12-16,4 2 5 15,0-2-11-15,13-1-7 16,10-5-2-16,5-10-5 16,3-9-17-16,5-14 13 15,3-3 11-15,-3-16 2 16,-5-17-1-16,-7-10 11 16,-11-10-1-16,-10-6-1 15,-3-7 5-15,0 4-6 16,-12 6-6-16,-4 12-3 0,-1 13-1 15,0 16-3-15,0 11-66 16,5 4-126-16,6 19-134 16</inkml:trace>
  <inkml:trace contextRef="#ctx0" brushRef="#br0" timeOffset="-190904.6">20688 14512 680 0,'0'0'116'15,"0"0"80"-15,0 0-100 16,0 0-61-16,0 0-35 16,0 0-11-16,-40-53-169 0,47 66-57 15,6-2-98-15</inkml:trace>
  <inkml:trace contextRef="#ctx0" brushRef="#br0" timeOffset="-190668.47">20806 14325 589 0,'0'0'142'0,"0"0"76"0,0 0-97 15,0 0-75-15,0 0-25 16,4 72 51-16,-3-21-20 16,-1 6-29-16,0 5-5 15,-5 1-11-15,-10-2-7 16,-5-1-49-16,1-4-106 16,1-13-172-16,7-10-352 15</inkml:trace>
  <inkml:trace contextRef="#ctx0" brushRef="#br0" timeOffset="-190453.03">21198 14355 825 0,'0'0'107'0,"0"0"-4"15,128-59-48-15,-75 45-41 16,-4 4-14-16,-6 4-31 16,-10 6-129-16,-17 0-109 15,-16 0-140-15</inkml:trace>
  <inkml:trace contextRef="#ctx0" brushRef="#br0" timeOffset="-190187.99">21200 14379 483 0,'0'0'160'15,"0"0"-108"-15,0 0 40 16,-14 99-13-16,26-54-10 16,15 2-27-16,4 1-29 15,5-2 0-15,0-2-9 16,-11-3 6-16,-6-4 14 15,-14-8-19-15,-5-3 17 16,-25-9-12-16,-14-3-6 16,-6-9 12-16,-3-5-5 15,3 0-11-15,2-8-37 16,9-14-190-16,7-4-439 16</inkml:trace>
  <inkml:trace contextRef="#ctx0" brushRef="#br0" timeOffset="-189448.88">22753 14598 461 0,'0'0'66'0,"0"0"77"15,0 0-40-15,0 0-16 16,0 0-12-16,0 0-24 0,-102-3-11 15,69 42-7-15,3 12 13 16,6 10-11-16,9 7-2 16,12 1-14-16,3-7-13 15,14-9-6-15,19-17-3 16,11-19 3-16,4-17 7 16,3 0 0-16,-2-34-6 15,-9-16 10-15,-11-13-4 16,-16-7 4-16,-13-1-3 15,0 4-8-15,-21 13 6 16,-7 13-13-16,1 16-15 16,6 16-41-16,12 9-45 15,9 0-242-15,5 17-208 16</inkml:trace>
  <inkml:trace contextRef="#ctx0" brushRef="#br0" timeOffset="-189298.09">23039 14790 748 0,'0'0'231'16,"0"0"-67"-16,0 0-90 15,0 0-40-15,0 0-34 16,0 0-21-16,10-43-166 16,6 42-336-16</inkml:trace>
  <inkml:trace contextRef="#ctx0" brushRef="#br0" timeOffset="-189072.95">23370 14437 671 0,'0'0'186'15,"0"0"15"-15,0 0-93 16,0 0-64-16,0 0 41 15,9 103-49-15,-9-44-6 16,-6 7-20-16,-9 3-10 16,3 6-13-16,0 0-116 0,0-14-154 15,1-16-306 1</inkml:trace>
  <inkml:trace contextRef="#ctx0" brushRef="#br0" timeOffset="-188876.83">23685 14541 896 0,'0'0'86'16,"89"-58"28"-16,-28 34-22 16,0 2-71-16,-4 7-21 15,-11 6-9-15,-15 4-62 16,-19 5-131-16,-12 0-54 0,-19 0-167 15</inkml:trace>
  <inkml:trace contextRef="#ctx0" brushRef="#br0" timeOffset="-188679.76">23756 14526 283 0,'0'0'158'0,"-34"83"3"16,25-34-59-16,7 5-27 15,2 2-27-15,6 3 26 16,12 1-19-16,-3-4 4 15,-8-6-2-15,-7-9-15 16,-16-12-23-16,-24-8-3 16,-14-10-3-16,-6-11-6 15,2 0-7-15,10-24-62 16,11-10-201-16,19-13-519 16</inkml:trace>
  <inkml:trace contextRef="#ctx0" brushRef="#br0" timeOffset="-187791.94">25257 14545 465 0,'0'0'55'0,"0"0"60"16,0 0-16-16,-115 12-38 16,77 24 5-16,3 13 23 15,6 11-45-15,9 9 4 16,9 9-29-16,11-2-14 16,0-8-5-16,22-17 0 0,14-24-15 15,9-18 15-15,7-9 6 16,0-23 2-16,-1-25-1 15,-6-16 17-15,-14-9 7 16,-14-12 23-16,-16 2-6 16,-1 5-26-16,-16 14-16 15,-10 18-5-15,1 16-1 16,0 20-33-16,6 10-85 16,12 16-111-16,7 17-73 15</inkml:trace>
  <inkml:trace contextRef="#ctx0" brushRef="#br0" timeOffset="-187633.89">25568 14791 476 0,'0'0'434'0,"0"0"-309"16,0 0-35-16,0-72-63 15,0 68-27-15,0 4-35 16,0 0-170-16,0 0-224 15</inkml:trace>
  <inkml:trace contextRef="#ctx0" brushRef="#br0" timeOffset="-187387.04">25870 14442 675 0,'0'0'141'16,"0"0"69"-16,0 0-101 16,0 0-60-16,0 0-22 15,0 0-27-15,0 6-12 16,0 33 12-16,-8 14 0 16,-4 8-1-16,-3 3-9 15,0 5-56-15,-1 4-58 16,-2-8-89-16,2-11-163 0</inkml:trace>
  <inkml:trace contextRef="#ctx0" brushRef="#br0" timeOffset="-187049.33">26263 14408 700 0,'0'0'139'16,"0"0"49"-16,0 0-69 15,0 0-11-15,0 0-33 16,0 0-55-16,-3-15-13 16,-9 52-4-16,-2 13 7 0,5 10 14 15,4 1-13-15,5 0-7 16,0 0-4-16,17 4 0 15,5 0 2-15,2-2 0 16,-8-4-2-16,-7-9-3 16,-9-13-11-16,-24-8-22 15,-25-8-12-15,-15-8-22 16,-3-13-99-16,7-10-194 16,18-36-197-16</inkml:trace>
  <inkml:trace contextRef="#ctx0" brushRef="#br0" timeOffset="-186921.99">26448 14446 716 0,'0'0'55'16,"0"0"45"-16,118-71-15 15,-69 67-74-15,-1 4-11 16,-9 0-142-16,-18 0-337 16</inkml:trace>
  <inkml:trace contextRef="#ctx0" brushRef="#br0" timeOffset="-183947.1">8797 14287 309 0,'0'0'56'16,"0"0"82"-16,0 0-23 15,-33-78-30-15,24 64-26 16,2 1 17-16,1 2-5 0,1 6-11 16,-1 4-12-16,-4 1-7 15,-5 8-19-15,-9 26-9 16,-6 14 5-16,-3 13 9 15,5 5-4-15,9 0-10 16,13-2-9-16,6-4-1 16,4-7-3-16,20-13-8 15,3-14-1-15,9-10-3 16,1-16 10-16,9-12 2 16,1-25 5-16,-3-10-3 15,-11-10 8-15,-12-5-9 16,-18-2 4-16,-3 3 0 15,-15 7-2-15,-12 13-3 16,-4 10-3-16,0 19 0 0,2 12-11 16,8 0-54-16,8 19-89 15,13 5-101-15,7 3-84 16</inkml:trace>
  <inkml:trace contextRef="#ctx0" brushRef="#br0" timeOffset="-183774.96">9030 14391 672 0,'0'0'137'0,"0"0"36"15,0 0-53-15,2-73-49 0,-2 68-45 16,0 5-26-16,0 0-35 16,2 14-133-16,-1 6-76 15,1-3-125-15</inkml:trace>
  <inkml:trace contextRef="#ctx0" brushRef="#br0" timeOffset="-183406.95">9267 14255 558 0,'0'0'91'0,"0"0"-16"16,0 0 5-16,-67 78-7 16,53-32-33-16,4 2 4 15,10 3-10-15,0-3-14 16,15-4-13-16,8-7 0 16,7-12-7-16,3-14-7 15,4-11 7-15,-2-3 4 16,1-25 9-16,-8-11 2 15,-6-8 7-15,-14-7 20 16,-8-5 16-16,-3 0-25 16,-24 4-12-16,-4 11-15 0,-7 15-6 15,2 15-11 1,8 14 6-16,7 0-87 0,15 23-65 16,6 2-121-16,9 1-235 15</inkml:trace>
  <inkml:trace contextRef="#ctx0" brushRef="#br0" timeOffset="-183063.88">9816 14103 567 0,'0'0'152'0,"0"0"56"15,0 0-76-15,0 0-73 16,0 0-41-16,0 0-9 16,-93 82 19-16,75-16 3 15,2 3-4-15,7 2-15 16,9-4 2-16,0-6-11 16,6-12-3-16,19-13 0 15,-1-17-2-15,4-12 5 16,-2-7 0-16,-5-5 2 15,-8-21 7-15,-13-6-4 16,-2-1 4-16,-33 4-1 0,-8 7-11 16,-8 8-24-1,9 11-75-15,14 3-143 0,23 0-214 16</inkml:trace>
  <inkml:trace contextRef="#ctx0" brushRef="#br0" timeOffset="-182789.93">10229 14084 785 0,'0'0'177'0,"0"0"-63"16,0 0-52-16,-109 76-20 0,85-14-15 16,9 8-6-16,15 2-7 15,0 1-9-15,16-7-5 16,14-11-2-16,3-15-15 15,-2-15-11-15,-4-14 27 16,-10-11-4-16,-11-5 5 16,-6-20 3-16,-3-7 7 15,-22 3-10-15,-14 11-3 16,-5 12-20-16,-5 6-38 16,4 21-95-16,4 7-222 15</inkml:trace>
  <inkml:trace contextRef="#ctx0" brushRef="#br0" timeOffset="-181315.66">11118 14439 448 0,'0'0'51'0,"0"0"82"0,0 0-11 16,0 0-16-16,0 0-6 15,0 0-75-15,-69-2-5 16,42 43 12-16,4 7 9 15,3 7 12-15,7 4-19 16,8 2-19-16,5-1-11 16,0-6-1-16,8-11-6 15,10-11 2-15,2-14-1 16,3-17-8-16,2-2 10 0,5-30 12 16,0-14-7-1,-6-10 5-15,-11-9-9 0,-7-1 13 16,-6-1-12-16,-6 4 0 15,-9 14-2-15,-4 13 0 16,1 16 0-16,0 12-22 16,-1 7-50-16,4 14-83 15,6 13-98-15,7 6 24 16,2-1-232-16</inkml:trace>
  <inkml:trace contextRef="#ctx0" brushRef="#br0" timeOffset="-181063">11291 14715 610 0,'0'0'128'16,"0"0"60"-16,0 0-54 0,0 0-60 16,0 0-33-16,0 0-22 15,0-40-15-15,3 30 2 16,4-4-3-16,-2-3 0 15,1 1 7-15,-6 6 7 16,0 1-7-16,-6 5-10 16,-5 4-14-16,-2 0-57 15,-2 13-63-15,6 2-188 16,6-2-109-16</inkml:trace>
  <inkml:trace contextRef="#ctx0" brushRef="#br0" timeOffset="-180704.85">11532 14437 570 0,'0'0'83'16,"0"0"14"-16,0 0-31 15,0 0-17-15,-25 83 8 16,25-36 10-16,0 4-27 15,0-1-8-15,5-1-14 16,12-6-16-16,3-9 2 16,2-12-4-16,2-13 0 15,0-9 0-15,0-8 11 0,-3-19-4 16,-3-13 11-16,-8-9-3 16,-10-5 15-16,0-2 4 15,-15 1-15-15,-15 6 0 16,-4 12-7-16,-6 12-12 15,1 13-4-15,5 12 0 16,5 1-50-16,13 22-61 16,13 6-108-16,3 2-58 15,15-3-282-15</inkml:trace>
  <inkml:trace contextRef="#ctx0" brushRef="#br0" timeOffset="-180362.05">12058 14204 556 0,'0'0'67'16,"0"0"59"-16,0 0-37 15,-110 64 5-15,78-11-8 16,3 9-29-16,10 7-2 15,10 5-16-15,9 4-5 16,9-6-22-16,21-1-8 16,10-13-4-16,9-17 0 0,-1-17 0 15,-3-22 7-15,-8-2 0 16,-10-29 3-16,-16-12 16 16,-11-4 8-16,-5 0-6 15,-26 4-20-15,-14 12-7 16,-7 12-1-16,0 12-49 15,8 5-57-15,22 0-137 16,17 1-266-16</inkml:trace>
  <inkml:trace contextRef="#ctx0" brushRef="#br0" timeOffset="-180064.02">12486 14170 732 0,'0'0'136'0,"0"0"-12"16,-84 62-38-16,56 3 3 15,7 14-28-15,12 9-33 16,9 3 1-16,7 1-23 16,26-2-2-16,12-8-4 15,7-15-3-15,2-23 0 16,-5-24 3-16,-12-20 1 15,-13-14 2-15,-12-28 4 16,-12-8-2-16,-15 0-5 16,-25 10-5-16,-14 16-34 15,-7 20-24-15,-1 7-45 0,2 26-152 16,10 13-213-16</inkml:trace>
  <inkml:trace contextRef="#ctx0" brushRef="#br0" timeOffset="-179348.86">13825 14637 162 0,'0'0'184'15,"0"0"-81"-15,0 0 25 16,0 0-42-16,-95-17 7 16,72 17-12-16,-5 18 3 0,-8 12 8 15,0 10-23-15,4 13-28 16,8 8-6-16,12 5 4 15,12 2-24-15,0-7-6 16,19-13-5-16,12-15-2 16,7-16-1-16,4-17-1 15,4-7 5-15,-4-26 15 16,-5-17-13-16,-7-13-1 16,-13-8 2-16,-14-1-1 15,-3 3-6-15,-12 7 1 16,-13 14-2-16,-2 16-14 15,2 17-23-15,1 15-28 16,8 8-70-16,5 23-145 0,11 2 13 16</inkml:trace>
  <inkml:trace contextRef="#ctx0" brushRef="#br0" timeOffset="-179183.06">13988 14858 548 0,'0'0'191'0,"0"0"12"16,15-90-59-16,-15 73-55 16,0 7-43-16,0 6-43 15,0 4-3-15,0 2-108 16,0 13-184-16,0-3 19 16</inkml:trace>
  <inkml:trace contextRef="#ctx0" brushRef="#br0" timeOffset="-178837.73">14177 14625 225 0,'0'0'322'0,"0"0"-239"16,0 0 4-16,0 0 5 15,0 0-4-15,-28 101-32 16,29-61 13-16,20 2-35 16,7 0-25-16,7-4-5 0,2-10-3 15,-1-14-1-15,-6-14-5 16,-5 0 5-16,-6-25 8 16,-10-11 1-16,-9-7-2 15,-4-3 37-15,-31-1-5 16,-9 2-15-16,-4 8-24 15,2 11-5-15,10 13 4 16,12 10-16-16,17 3-70 16,7 6-162-16,6 7-149 15</inkml:trace>
  <inkml:trace contextRef="#ctx0" brushRef="#br0" timeOffset="-178506.72">14678 14396 213 0,'0'0'384'0,"0"0"-287"16,0 0 34-16,-104 35-46 16,73 10 2-16,7 12-22 15,12 8-7-15,12 7-13 16,0 5-21-16,12 1-15 15,16-9-9-15,3-16 0 16,5-21-3-16,0-23 3 0,-5-9 0 16,-7-26 12-1,-6-20 0-15,-18-8 4 0,0-3-4 16,-28 6-12 0,-14 9-12-16,-7 9-58 0,4 13-44 15,8 8-145 1,20 5-91-16</inkml:trace>
  <inkml:trace contextRef="#ctx0" brushRef="#br0" timeOffset="-178218.12">15014 14328 268 0,'0'0'391'0,"0"0"-175"16,0 0-48-16,0 0-132 15,0 0 15-15,-91 106 26 16,67-33-30-16,9 9-21 16,11 4-14-16,4 3-5 15,9-6-7-15,21-14-1 16,11-20-7-16,4-30-1 16,-2-19-2-16,-12-17 11 15,-12-29 0-15,-19-12-2 16,-11-3-6-16,-30 10-7 15,-12 18-5-15,-5 17-12 16,4 16-34-16,11 10-71 16,19 18-204-16</inkml:trace>
  <inkml:trace contextRef="#ctx0" brushRef="#br0" timeOffset="-177054.23">15658 14509 383 0,'0'0'70'16,"0"0"60"-16,0 0-16 16,-71 104-11-16,65-50-19 15,6 5-25-15,3 2-28 16,21-1-7-16,7-6-16 16,6-17-1-16,5-17 2 15,0-19 10-15,-5-1 18 16,-6-31-2-16,-8-15-10 15,-14-11 3-15,-9-5-13 16,-3 0 4-16,-24 6-16 16,-7 7-3-16,-5 14-7 15,-3 15-23-15,2 18-46 0,10 2-83 16,15 7-91 0,15 10-290-16</inkml:trace>
  <inkml:trace contextRef="#ctx0" brushRef="#br0" timeOffset="-176886.98">16030 14719 351 0,'0'0'461'16,"0"0"-266"-16,6-74-90 0,-6 62-60 16,0 9-45-1,0 3-12-15,0 6-217 0,0 6-93 16</inkml:trace>
  <inkml:trace contextRef="#ctx0" brushRef="#br0" timeOffset="-176552.05">16283 14557 575 0,'0'0'39'16,"0"0"40"-16,-52 98 17 0,40-46-14 15,9 4-32-15,3 6 0 16,6-1-36-16,15-8-14 16,3-13-5-16,1-19-3 15,3-18-23-15,1-8 31 16,0-31 21-16,-3-15 6 15,-8-16 4-15,-12-4 29 16,-6-4-10-16,-12 3-22 16,-15 8-28-16,-4 14-3 15,-2 17-9-15,1 20-36 16,6 13-56-16,6 2-66 16,11 19-125-16</inkml:trace>
  <inkml:trace contextRef="#ctx0" brushRef="#br0" timeOffset="-176078.89">16744 14357 505 0,'0'0'132'0,"0"0"26"15,0 0-4-15,0 0-96 16,0 0-12-16,-67 89 13 15,39-33-21-15,4 7 8 16,4 8-6-16,10 1-9 16,7 6-25-16,3-9-1 15,6-8-8-15,15-19 3 16,4-23-5-16,1-17 5 16,-1-2 5-16,-3-29 4 15,-7-9 0-15,-12-8-8 0,-3-1 19 16,-13 6 0-1,-20 10-20-15,-9 10-8 0,-1 14-27 16,5 7-63-16,15 0-83 16,14 14-158-16,9-1-253 15</inkml:trace>
  <inkml:trace contextRef="#ctx0" brushRef="#br0" timeOffset="-175765.05">17145 14382 669 0,'0'0'122'16,"0"0"20"-16,0 0-51 0,-116 75-33 16,74-7 9-16,4 14-18 15,9 10-2-15,11 11-21 16,14-3-19-16,4-4-5 15,16-12-4-15,22-21-3 16,11-24-41-16,3-26-13 16,-1-13 59-16,-10-38 1 15,-12-14 6-15,-20-13 1 16,-9-5-8-16,-20 6-1 16,-19 17-21-16,-9 22-33 0,-8 25-31 15,-1 14-145 1,10 22-167-16</inkml:trace>
  <inkml:trace contextRef="#ctx0" brushRef="#br0" timeOffset="-174715.08">18149 14717 343 0,'0'0'117'15,"0"0"3"-15,0 0-40 16,0 0-15-16,0 0-4 15,-92 27-18-15,68 12 18 16,3 10 2-16,9 7-31 16,6 1-13-16,6-5-8 15,0-8-4-15,21-15-5 0,7-12-2 16,5-9 14-16,4-8 0 16,2-11 0-16,-6-19 3 15,-5-19-10-15,-16-11 10 16,-12-3 13-16,-7-3-20 15,-25 13-10-15,-2 13-4 16,4 15-25-16,8 15-44 16,11 10-113-16,10 0-167 15</inkml:trace>
  <inkml:trace contextRef="#ctx0" brushRef="#br0" timeOffset="-174528.89">18394 14939 686 0,'0'0'116'0,"0"0"73"15,34-78-92-15,-28 67-45 16,-3 10-23-16,-1 1-29 16,2 6-64-16,-1 14-166 15,0-4-13-15</inkml:trace>
  <inkml:trace contextRef="#ctx0" brushRef="#br0" timeOffset="-174155.92">18713 14637 568 0,'0'0'89'0,"0"0"-4"15,0 0-2-15,0 0-3 16,-64 97-19-16,64-51-15 16,0 3-18-16,6-1-12 0,12-7-12 15,6-9-2 1,4-17 0-16,0-13 0 0,0-2 6 15,-2-17 3-15,-7-15-5 16,-4-9 0-16,-9-7-3 16,-6-3 3-16,-3 2-5 15,-22 5-2-15,-5 9 1 16,-3 11-1-16,3 14-22 16,5 10-38-16,7 0-126 15,11 10-96-15</inkml:trace>
  <inkml:trace contextRef="#ctx0" brushRef="#br0" timeOffset="-173805.91">19202 14404 42 0,'0'0'445'0,"0"0"-333"16,0 0-11-16,-101 42-1 16,59 4 3-16,3 12-4 15,4 12-42-15,10 8-9 16,12 7-22-16,10 1-17 16,3-10-6-16,21-13-3 15,16-23 0-15,7-20-2 0,0-19 2 16,-6-2 4-16,-8-30 7 15,-11-11 11-15,-16-10 24 16,-3-3-3-16,-22 6-29 16,-17 10-14-16,-6 16-8 15,3 16-45-15,9 7-49 16,17 1-89-16,16 8-223 16</inkml:trace>
  <inkml:trace contextRef="#ctx0" brushRef="#br0" timeOffset="-173506.02">19471 14459 531 0,'0'0'198'0,"0"0"-24"16,0 0-23-16,0 0-117 15,-69 80 6-15,33-15 21 16,8 15-21-16,9 10-8 15,8 2-16-15,7-3-13 16,4-13 1-16,4-24-4 16,18-23-18-16,10-23 13 15,-1-6 5-15,0-25 6 16,-8-14-3-16,-17-11 4 16,-6-1-7-16,-21 7-3 0,-13 18-26 15,-5 22-31 1,-1 7-60-16,4 27-128 0,6 10-45 15</inkml:trace>
  <inkml:trace contextRef="#ctx0" brushRef="#br0" timeOffset="-172397.88">27412 14464 223 0,'0'0'160'15,"0"0"-25"-15,0 0 18 16,0 0-29-16,0 0 21 16,0 0-69-16,-49-5-64 15,29 36-7-15,-1 11 46 0,5 4-24 16,9 5 1-16,7 2 9 16,0 4-29-16,14-1 1 15,12-8-9-15,3-12-2 16,6-19-7-16,-1-17 9 15,2-8 6-15,-2-28 0 16,-5-12-3-16,-7-12 6 16,-11-5-6-16,-11-1 0 15,0 3-3-15,-13 8-7 16,-7 17 7-16,3 17 0 0,1 13-9 16,10 8-52-1,6 16-156-15,0 12-56 0,12 6-72 16</inkml:trace>
  <inkml:trace contextRef="#ctx0" brushRef="#br0" timeOffset="-172234.19">27741 14642 717 0,'0'0'212'16,"0"0"-35"-16,0 0-86 15,0 0-36-15,0 0-37 16,0 0-18-16,21-70-33 15,-21 90-134-15,0 0-76 0,0-2-130 16</inkml:trace>
  <inkml:trace contextRef="#ctx0" brushRef="#br0" timeOffset="-171812.75">28122 14536 408 0,'0'0'200'0,"0"0"-68"15,0 0 8-15,0 0-79 16,0 0-24-16,0 0-8 16,-89 84 17-16,72-39-13 15,9 2-8-15,7 2-8 16,1 1-14-16,4-12-1 16,18-10-4-16,7-17 3 15,11-11-1-15,5-11 16 16,6-25-16-16,-8-11 6 15,-7-7 5-15,-17-2-5 16,-15 0 6-16,-4 1 3 16,-16 8-15-16,-10 16-9 0,-6 12-11 15,5 19-65-15,4 0-131 16,12 16-150-16</inkml:trace>
  <inkml:trace contextRef="#ctx0" brushRef="#br0" timeOffset="-171466.82">28699 14328 505 0,'0'0'144'0,"0"0"-30"0,0 0-69 16,-88 44-5-16,37 1 50 15,4 13-30-15,6 8-8 16,10 5-22-16,9 5-3 16,11-1-16-16,11-13-10 15,6-15-2-15,26-18 1 16,8-22 0-16,5-7 5 16,-2-21 8-16,-5-19 8 15,-13-10 11-15,-14 0 18 16,-11 2-5-16,-19 11-18 15,-17 11-27-15,-4 11-2 16,1 15-24-16,10 0-48 16,15 19-74-16,14-1-219 0</inkml:trace>
  <inkml:trace contextRef="#ctx0" brushRef="#br0" timeOffset="-171151.82">29163 14299 660 0,'0'0'159'16,"0"0"-62"-16,0 0-80 16,-118 83 60-16,65-17-16 0,2 12-6 15,9 11-20-15,11 7-25 16,15-3-6-16,16-6-2 15,11-19-2-15,37-23-38 16,19-27 18-16,3-18 20 16,-9-14 17-16,-17-29-9 15,-25-17 2-15,-19-6 1 16,-18 10 10-16,-28 17-21 16,-15 28-1-16,-10 17-24 15,-1 38-113-15,1 12-339 16</inkml:trace>
  <inkml:trace contextRef="#ctx0" brushRef="#br0" timeOffset="-128217.68">6415 13234 279 0,'0'0'304'15,"0"0"-231"-15,0 0-20 16,-72 102-7-16,71-63-21 15,1 2 7-15,10-2-24 16,22-6 0-16,8-7-7 16,5-12 8-16,5-14 6 15,0-3-11-15,-3-32 71 16,-8-13 12-16,-12-7-28 16,-18-6-39-16,-9-2 10 15,-12 5 8-15,-24 7 17 16,-7 13-30-16,1 14-18 15,3 16 0-15,6 8-7 0,14 28-64 16,19 12-110-16,15 6-48 16,40-5-222-16</inkml:trace>
  <inkml:trace contextRef="#ctx0" brushRef="#br0" timeOffset="-127923.03">8551 12978 314 0,'0'0'431'16,"0"0"-209"-16,0 0-33 15,0 0-39-15,0 0-65 16,0 0-70-16,21-15-15 16,-21 64 0-16,0 20-2 15,-3 12 2-15,0 8-10 16,3 1-117-16,9-10-123 16,19-15-379-16</inkml:trace>
  <inkml:trace contextRef="#ctx0" brushRef="#br0" timeOffset="-127378.95">11755 12916 700 0,'0'0'96'0,"0"0"68"16,0 0-69-16,0 0-60 15,-2-74-18-15,28 74-17 0,11 29-5 16,6 27-3-16,-4 21-3 16,-15 12 10-16,-23 3-46 15,-7-11 22-15,-25-14 25 16,-2-17 6-16,11-17 12 16,13-13 34-16,9-9 12 15,37-6-48-15,42-5-16 16,41-10-4-16,29-19-60 15,6-12-259-15</inkml:trace>
  <inkml:trace contextRef="#ctx0" brushRef="#br0" timeOffset="-126755.02">13871 13225 230 0,'0'0'222'0,"0"0"-74"16,0 0 15-16,0 0-37 16,9-75-13-16,9 57-47 15,7-4-34-15,8 1-4 0,8 2-19 16,5 3-8-16,-1 5 1 16,-3 8 0-16,-7 3-2 15,-12 15-2-15,-13 22-35 16,-10 13-42-16,-9 7 47 15,-14 4 18-15,3-2 14 16,11 1 6-16,9-3 6 16,13 3 14-16,23-2-10 15,7-5-6-15,-4-6-8 16,-14-10 0-16,-11-7-2 16,-14-11 0-16,-11-5-12 15,-26-7 12-15,-9-6-1 16,-8-1 1-16,5 0-203 15,1-10-444-15</inkml:trace>
  <inkml:trace contextRef="#ctx0" brushRef="#br0" timeOffset="-126169.1">16397 13179 601 0,'0'0'68'0,"0"0"146"15,0 0-59 1,0 0-73-16,0 0-71 0,0 0 4 16,-36 60-5-16,33-21-1 15,3-5-7-15,3-7 2 16,14-11-4-16,5-9 5 16,7-7 1-16,6-9 2 15,6-18 0-15,-2-6 0 16,-1-2-5-16,-9 7 1 15,-6 10-2-15,-8 7 12 16,-7 11 16-16,-3 1-27 16,-5 29-3-16,0 15-1 15,0 12 1-15,-9 10 0 16,0 5-1-16,9 3-21 16,10-2-107-16,26-7-195 0</inkml:trace>
  <inkml:trace contextRef="#ctx0" brushRef="#br0" timeOffset="-125767.15">18416 13229 561 0,'0'0'88'15,"0"0"58"-15,0 0-14 16,0 0-47-16,0 0-69 16,112 25 7-16,-41 12 66 0,3 8-19 15,-13 0 26 1,-22-3-67-16,-25-3-18 0,-14-3-7 16,-28-3-4-16,-24-5-6 15,-15-9-67-15,3-18-185 16,13-5-605-1</inkml:trace>
  <inkml:trace contextRef="#ctx0" brushRef="#br0" timeOffset="-125626.93">18804 13073 589 0,'0'0'39'0,"95"-59"85"16,-31 45-88-16,11 7-33 15,6 7-6-15,2 0-31 16,-4 10-144-16</inkml:trace>
  <inkml:trace contextRef="#ctx0" brushRef="#br0" timeOffset="-125117.89">21114 13046 566 0,'0'0'222'16,"0"0"-103"-16,-101 44-11 15,50 9-19-15,4 9-24 0,12 6-36 16,22 2-11-16,13-4-12 16,22-2-3-16,26-15-6 15,13-17 10-15,3-20 0 16,-4-12-3-16,-17-12 8 16,-24-17 16-16,-19-7-19 15,-28 0-9-15,-31 9-1 16,-12 10-30-16,-2 13-74 15,14 4-76-15,21 0-135 16</inkml:trace>
  <inkml:trace contextRef="#ctx0" brushRef="#br0" timeOffset="-124489.24">23240 13128 657 0,'0'0'22'0,"0"0"74"15,0 0-85-15,113-63 8 16,-50 52-6-16,2 5 37 16,-8 6 34-16,-9 3 7 15,-12 21-30-15,-12 10-5 16,-14 11 17-16,-8 9-27 16,-2 6 1-16,-8 4-31 15,-9 0-3-15,1-1-7 16,10 3-6-16,6-6-24 15,18-2-108-15,27-17-105 0,15-16-417 16</inkml:trace>
  <inkml:trace contextRef="#ctx0" brushRef="#br0" timeOffset="-123980.13">25731 13189 601 0,'0'0'156'0,"-7"-97"-124"15,5 39 32-15,2-3 3 16,0 4-37-16,16 3 59 16,13 11-80-16,8 13-4 15,-1 13 12-15,0 17-17 16,-9 12-19-16,-11 34 13 0,-13 25-4 15,-3 17 2-15,-33 12-44 16,-16 2 1-16,1-6-35 16,12-19 69-16,26-18 8 15,10-23 9-15,16-18 40 16,12-16 59-16,-5-2-55 16,-2-27 14-16,-9-16 8 15,-12-8-1-15,0-7-62 16,-24 7-3-16,-9 7-9 15,-4 13-42-15,7 16-11 16,16 10-139-16,14 5-158 16</inkml:trace>
  <inkml:trace contextRef="#ctx0" brushRef="#br0" timeOffset="-123161.48">28234 13104 313 0,'0'0'72'16,"0"0"23"-16,0 0 31 15,49-71-59-15,-42 52 4 16,-1 0-36-16,2-1 7 16,-1-1-10-16,-1 1-20 15,-4 0 5-15,-2 0 34 16,-9 0-3-16,-24 0-14 0,-16 3-3 15,-12 5 30-15,-8 9-38 16,2 3 8 0,7 8-27-16,14 12-2 0,16 8-2 15,20 2 0-15,10 1-15 16,28-2 7-16,20-2 1 16,15-8-2-16,4-9 1 15,-2-8-21-15,-11-2-5 16,-11 0 34-16,-15 0 13 15,-16 0-13-15,-7 0 0 16,-5 20 13-16,0 21 20 16,-11 15 39-16,-9 11-23 15,0 11-40-15,2 9 9 0,2 2-18 16,-2 9-6-16,-9 3-78 16,-15-5-193-16,-16-8-460 15</inkml:trace>
  <inkml:trace contextRef="#ctx0" brushRef="#br0" timeOffset="-116161.08">27443 12584 243 0,'0'0'18'16,"0"0"-12"-16,0 0-2 15,0 0 0-15,0 0-4 16,0 0 0-16,0 0 0 16,-24 37-59-16,20-35-157 15</inkml:trace>
  <inkml:trace contextRef="#ctx0" brushRef="#br0" timeOffset="-115992.89">27406 12687 189 0,'0'6'120'0,"0"-2"-13"15,0 1-42-15,0 2-25 16,0 0 1-16,0 6-13 16,0 1-24-16,0 5-1 15,0 6-1-15,-2 9-2 16,-15 2-52-16,-7 0-264 15</inkml:trace>
  <inkml:trace contextRef="#ctx0" brushRef="#br0" timeOffset="-115827.09">27297 13154 187 0,'0'0'200'0,"0"0"-183"0,0 0 6 15,0 0 9-15,0 0-10 16,0 0-20-16,0 76 3 16,0-55-5-16,2 2-19 15,1 0-104-15</inkml:trace>
  <inkml:trace contextRef="#ctx0" brushRef="#br0" timeOffset="-115670">27302 13433 249 0,'0'0'125'0,"0"0"-58"0,0 0 0 16,0 0-53-16,0 0-14 15,0 0-145-15</inkml:trace>
  <inkml:trace contextRef="#ctx0" brushRef="#br0" timeOffset="-104999.65">13768 17606 358 0,'0'0'12'0,"0"0"41"16,0 0 6-16,54 92-17 16,-30-70-17-16,1-6-7 15,4-6-3-15,0-7-11 16,1-3 5-16,2 0 14 15,-1-13 1-15,0-10-9 16,-1-5-3-16,-6-6 5 0,-6-3 4 16,-3-7-9-16,-6-6 1 15,-6-1-4-15,0-4 3 16,0 4-12-16,4 2 8 16,2 8 8-16,2 7 21 15,0 7-9-15,-3 10 0 16,-4 9 3-16,-1 4-6 15,-3 4 2-15,0 0-27 16,0 0 0-16,0 16-12 16,0 7 10-16,-6 4 0 0,-4 1-4 15,0 0-4 1,-1 3 0-16,2-4-3 0,2 4 8 16,5-6 5-1,2 1-1-15,6-1-27 0,20-2-26 16,12-1-10-16,9-8-50 15,6-4-163-15</inkml:trace>
  <inkml:trace contextRef="#ctx0" brushRef="#br0" timeOffset="-104285.7">15493 17684 321 0,'0'0'109'0,"0"0"-73"16,0 0 13-16,0 0 10 15,0 0 10-15,0 0-19 16,28 53 19-16,-9-49-29 16,4-4 24-16,3 0 13 15,10-15-19-15,11-17-19 16,9-8-19-16,1-12-18 0,-6-2-2 15,-16 4 0 1,-14 10 4-16,-12 9-3 0,-9 10-1 16,0 9-2-16,-19 7 2 15,-11 5 0-15,-6 7-8 16,-1 17 8-16,6 3 0 16,13-4-9-16,12-3 8 15,6-8-1-15,0-5-4 16,25-7 6-16,11 0 13 15,9-16 20-15,2-1-15 16,-9 3-6-16,-13 7 9 16,-10 7-7-16,-8 0-14 0,-2 17-2 15,-2 16 1 1,5 10 0-16,8 4-39 16,11 3-58-16,11-11-173 0,11-5-318 15</inkml:trace>
  <inkml:trace contextRef="#ctx0" brushRef="#br0" timeOffset="-103492.68">14037 17648 206 0,'0'0'149'15,"0"0"-68"-15,0 0 19 16,0 0-21-16,0 0 17 15,0 0 1-15,-43-69-33 16,41 63 13-16,2 1-16 16,0 1-20-16,12-1-27 0,23 4-10 15,14-3-3 1,9 4 5-16,-2 0-4 0,-5 8 0 16,-15 11-2-1,-13 4 0-15,-13 4-2 0,-10 3-11 16,0 3-43-16,-10 0-99 15,-3-4-58-15,9-5-97 16</inkml:trace>
  <inkml:trace contextRef="#ctx0" brushRef="#br0" timeOffset="-102547.78">17412 17791 381 0,'0'0'72'16,"0"0"57"-16,0 0-26 16,0 0-5-16,0 0-22 0,0 0-30 15,0 0-30 1,15-17 1-16,11 16 18 0,6-3 33 16,9-1-19-16,8-5-14 15,6-7 3-15,5-4-6 16,-1-1 3-16,-6-7-33 15,-9 1 2-15,-11 0 1 16,-15-3-3-16,-15 1-2 16,-3 1-5-16,-16-1-17 15,-14 7 8-15,-3 8 12 16,5 4-5-16,10 5 6 16,9 5-2-16,9 1-1 15,0 0-19-15,6 3-60 16,15 13 58-16,4 5 25 15,-1 4 1-15,-8 3 1 0,-8 2-3 16,-8 1 1-16,0 1-2 16,-14-1 2-16,-6-4 3 15,3 2-2-15,4-5-1 16,4 0-72-16,6-7-123 16,0-5-193-16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5:00:22.398"/>
    </inkml:context>
    <inkml:brush xml:id="br0">
      <inkml:brushProperty name="width" value="0.05292" units="cm"/>
      <inkml:brushProperty name="height" value="0.05292" units="cm"/>
      <inkml:brushProperty name="color" value="#FF0000"/>
    </inkml:brush>
  </inkml:definitions>
  <inkml:trace contextRef="#ctx0" brushRef="#br0">30344 13590 248 0,'0'0'83'16,"0"0"-14"-16,0 0 26 16,0 0-37-16,0 0-10 15,0 0-19-15,0 0 0 16,0 0 20-16,-14 0-17 15,14 0-15-15,0 0-3 16,0 0 3-16,20 0 12 0,18 0-13 16,18 0-5-16,25 0-8 15,19 5 4 1,21 3 4-16,10 4-1 0,3 4-8 16,-7 3 0-16,-9 2-2 15,-11 1 1-15,0 1 0 16,-5 1 1-16,-6-3-2 15,-10-3 0-15,-10-6 0 16,-12-4 0-16,-4-2 0 16,-9 1 3-16,-7-2-3 15,-8 0 0-15,-5-5-3 16,-2 3 0-16,0 1 0 16,7 0 3-16,5 2 0 0,8 1-8 15,4-1 8 1,1 3 1-16,-6-4 0 0,-12 3-1 15,-12-2 1-15,-11-3-1 16,-6 3-3-16,-1 0-1 16,2 1 3-16,4 2 1 15,-2-4 0-15,1 3 0 16,1-2 6-16,-3 0-12 16,-3-1 7-16,-2 2-1 15,-1 0 5-15,0 3-5 16,-3 0-6-16,0 4 4 15,0 5 4-15,0 6-1 16,-4 8 0-16,-4 6-1 16,1 10 3-16,-3 2 1 15,-1 7-4-15,-3 6 0 0,-3 3 2 16,0 5 6-16,1 5-7 16,2-2 7-16,2 0-8 15,6 6 2-15,0 3 9 16,5 5 5-16,1 6-4 15,0 0 0-15,0 0-5 16,0-2-6-16,-13-6 15 16,-1-7-15-16,-7-10-1 15,-3-6 0-15,2-6 5 16,-5-4-1-16,2 3 1 0,5 3-5 16,5 5 3-1,9 5 2-15,5 6-5 0,1 3 2 16,0-4-1-16,0-2 1 15,3-1-2-15,-3-4 0 16,0 0 6-16,0-4-6 16,-2-5 0-16,-12-4 4 15,-2-1-1-15,2-2-3 16,2-2 0-16,3-2-2 16,1-4 2-16,4-4 2 15,-2-9-2-15,-2-7 3 16,-2-9-3-16,1-7 0 15,-2-1-1-15,1-5 2 16,1 0 1-16,-1-2-2 0,-5 1 9 16,-2 1-9-16,0-2 3 15,-4 3-10-15,4-3 12 16,1 3-8-16,4 1 5 16,3-4-4-16,0 1-7 15,2-1 3-15,-7 0-3 16,-4 0 9-16,-2 0 4 15,-2 0-4-15,-1 0 2 16,2 2 0-16,1 5-4 16,4 4 3-16,4 2-1 15,2-1 0-15,1 1 0 16,1 1 1-16,-1-4-2 16,-3-3 2-16,-1 2 0 0,-5-4 1 15,-1 0-2 1,1 0 0-16,1 3 0 0,1 2 4 15,-2 4-4-15,3 2 0 16,-3 2 0-16,4 1-1 16,0-7 2-16,-4 1-1 15,-3-4 1-15,-6-1-1 16,-7-4 0-16,-8-2 3 16,-7-2 0-16,-11 0-3 15,-9 0 1-15,-11-2 0 16,-8-4 11-16,-12 0-11 15,-18 1 21-15,-13-7-13 16,-17-3-7-16,-7-3-1 16,7-5 3-16,19 2-7 0,32 6 3 15,37 5-1-15,30 6 0 16,23 4-53-16,7-5-238 16,0-3-344-16</inkml:trace>
  <inkml:trace contextRef="#ctx0" brushRef="#br0" timeOffset="968.24">29639 15107 349 0,'0'0'83'0,"0"0"-57"0,0 0-26 16,0 0 43-1,0 0 25-15,88 1-19 0,-39 7-14 16,15 0-4-16,15 3 30 16,17-1 3-16,16 2 2 15,14-1-1-15,9 0-22 16,9 0-23-16,8-1 3 15,2 0-5-15,7 0-12 16,-3 2-2-16,-4-4 4 16,-8 2-3-16,-10-3 8 15,-14-1-10-15,-6 0 5 16,-5-1 7-16,-7 0-14 16,-11-1 12-16,-20 1-7 15,-21 1-6-15,-22-2 1 0,-17-3 3 16,-13-1-2-16,0 0 7 15,-3 1 13-15,-15 2-22 16,-7 7 0-16,-5 6-11 16,-6 6-92-16,-7 2-166 15,-15-1-166-15</inkml:trace>
  <inkml:trace contextRef="#ctx0" brushRef="#br0" timeOffset="1649.59">29476 16184 334 0,'0'0'28'16,"0"0"-14"-16,0 0 31 16,0 0 26-16,0 0-38 15,0 0 27-15,90 12 0 16,-35-9-18-16,3 2 7 16,8 2-12-16,7-2-6 15,10 2-5-15,13-1-9 16,14-2-2-16,12 0 0 15,10 0 9-15,9 4-15 16,10-1 8-16,3 3-3 16,4 0 4-16,-1 0 0 15,-14 1-13-15,-15-1-5 0,-18-5 0 16,-20-4 1-16,-17-1 1 16,-6 0-1-16,-7 0 4 15,-5 0-2-15,0 0-2 16,-3 0 45-16,2 0 4 15,0 0-27-15,1 0-16 16,-5 0-1-16,-5 0 1 16,0 0 3-16,-14 0 12 15,-8 0-3-15,-10 0-1 16,-8 0-5-16,-5 0 0 16,0 0-5-16,0 0-8 0,-24 0-18 15,-17-3-95-15,-18-16-228 16</inkml:trace>
  <inkml:trace contextRef="#ctx0" brushRef="#br0" timeOffset="2580.09">30947 12942 384 0,'0'0'49'0,"0"0"45"16,113-22-3-16,-78 10 3 15,-5-3-48-15,-11 1 10 16,-7 1-10-16,-9-3 9 16,-3 1-4-16,-5-1-24 15,-23 1-22-15,-11 5-5 0,-3 5-2 16,-5 5 2-16,9 0 1 15,5 3 6-15,10 14-14 16,9 7 5-16,10 4 2 16,4 8 0-16,10 6-5 15,18 6 5-15,10 2-9 16,4-3 3-16,-2-8 1 16,-10-8 7-16,-15-9-3 15,-15-5 2-15,-18-3 0 16,-31-6 6-16,-17-2 21 15,-9-2-24-15,5-2-4 0,14 1-18 16,23-3-123 0,28 0-52-16,16-5-69 0</inkml:trace>
  <inkml:trace contextRef="#ctx0" brushRef="#br0" timeOffset="2948.28">31278 12894 552 0,'0'0'84'16,"0"0"44"-16,0 0-13 15,0 0-4-15,0 0-86 16,0 0-23-16,2 45-2 16,-2 2 10-16,0 3 2 0,7-4-5 15,14-7 0-15,4-12-1 16,1-10 5-16,-3-13-7 15,3-4 11-15,-2-7-2 16,1-18 2-16,1-8-11 16,-3-1-2-16,-5 0 4 15,-3 4-6-15,-4 10 0 16,-7 9 2-16,-1 7 1 16,-3 4 3-16,0 1-6 15,0 24-1-15,0 9-7 16,0 11 8-16,-4 4 0 15,1 0-33-15,0 0-28 16,3-6-130-16,0-14-55 16,0-12-344-16</inkml:trace>
  <inkml:trace contextRef="#ctx0" brushRef="#br0" timeOffset="3374.98">31873 13063 482 0,'0'0'233'15,"0"0"-144"-15,0 0-10 16,0 0-72-16,0 0-5 16,0 0-2-16,-16 69 0 15,12-50 5-15,0-6-5 16,4-9 1-16,0-4-1 0,0-6 12 16,7-19 16-16,9-6-28 15,4-5-3-15,-1 2 3 16,1 2 6-16,1 8-6 15,-7 12-1-15,-5 5-4 16,-2 7-6-16,-3 4 2 16,4 17-5-16,6 7 14 15,2 1 4-15,2-5-3 16,1-9 0-16,4-8-1 16,3-7 1-16,6-11 2 15,0-16 8-15,-3-7 2 16,-5 1-3-16,-6 5 23 15,-5 8 22-15,-6 9 32 16,-2 4-12-16,0 7-46 0,-2 13-29 16,0 27-5-16,-2 22 5 15,-1 18 3-15,-1 17-3 16,-19 12-14-16,-10 5-134 16,-11-3-216-16</inkml:trace>
  <inkml:trace contextRef="#ctx0" brushRef="#br0" timeOffset="4438.46">30437 15688 463 0,'0'0'161'0,"0"0"26"0,0 0-29 16,0 0-37-16,0 0-53 15,0 0-36-15,0-20-20 16,19 12-5-16,7-2-2 16,3-3 1-16,0 1-5 15,-1-5 3-15,-3-1-4 16,-5-2 0-16,-2 0 2 15,-8 3-2-15,-1 4 0 16,-6 6 1-16,-1 3 1 16,-2 4 0-16,0 0-2 15,0 0-10-15,0 19 3 16,0 12 5-16,0 9 2 16,-7 7 0-16,-1 2 0 15,-4-6 3-15,-3 2 0 0,-2-5-3 16,-3-4 2-16,0-4-2 15,1-7 0-15,3-11-4 16,-1-10 1-16,-2-4 3 16,-1-3 8-16,2-9-3 15,5-4 4-15,6 7 28 16,7-2 30-16,0 5-21 16,25-2-20-16,25 5-23 15,22 3-3-15,13 0-4 16,8 1-39-16,-5 9-58 15,-15-1 7-15,-20-4-126 0,-26-2-80 16,-25-3-258-16</inkml:trace>
  <inkml:trace contextRef="#ctx0" brushRef="#br0" timeOffset="34568.01">30511 14359 315 0,'0'0'98'0,"0"0"-19"16,0 0 15-16,0 0-21 16,0 0 9-16,0 0-25 15,0 0 2-15,0 0 12 16,-28-26-18-16,19 33-29 16,-7 19-23-16,-1 13 3 15,3 10 10-15,4 3-13 16,10-1 3-16,0-4-1 15,0-9 4-15,13-12-7 16,0-10 1-16,2-12-2 16,6-4 2-16,2-20 10 15,6-19 22-15,-3-11-17 0,-7-7-4 16,-9-2-4-16,-9-1-8 16,-1 7-4-16,-3 10 3 15,-13 15 2-15,-3 14-3 16,-2 14-15-16,-2 0 1 15,4 22-23-15,7 12-81 16,11 6-83-16,1-1-87 16</inkml:trace>
  <inkml:trace contextRef="#ctx0" brushRef="#br0" timeOffset="34824.08">30781 14543 208 0,'0'0'431'0,"0"0"-297"16,0 0 2-16,0 0-13 15,0 0-17-15,0 0-32 16,27-60-54-16,-27 57-1 15,0 3-19-15,0 0-17 0,-6 9-136 16,-4 4-130 0,5-3-152-16</inkml:trace>
  <inkml:trace contextRef="#ctx0" brushRef="#br0" timeOffset="35241.94">31250 14380 452 0,'0'0'135'16,"0"0"-27"-16,3-72 41 0,-3 55-43 15,-14 8-30 1,-6 2-37-16,-6 7-24 0,-2 0-12 15,-2 9 4-15,6 7-7 16,8 0 1-16,7 3 3 16,4-2-4-16,5 0 0 15,0-6-8-15,9-2-5 16,10-7-2-16,1-2 15 16,1 0 5-16,-2 0-3 15,-4 0 1-15,-5-3 13 16,-2 3-13-16,-3 0-1 15,-4 12-4-15,-1 15 4 16,0 9-1-16,-5 4 15 16,-14 3-8-16,3 2-5 15,2-2-3-15,10-2-18 0,4-5-52 16,7-10-174-16,17-9-62 16</inkml:trace>
  <inkml:trace contextRef="#ctx0" brushRef="#br0" timeOffset="35623.25">31539 14359 586 0,'0'0'178'0,"0"0"54"16,0 0-86-16,0 0-68 15,0 0-63-15,0 0-7 16,-19 71-8-16,5-18 10 16,0 0-8-16,1 3 2 0,4-3-4 15,5-2-69-15,1-6-114 16,3-10-117-16,0-11-212 16</inkml:trace>
  <inkml:trace contextRef="#ctx0" brushRef="#br0" timeOffset="35887.33">31688 14500 758 0,'0'0'208'16,"0"0"-54"-16,41-84-48 16,-15 71-69-16,10 13-27 0,6 5-9 15,3 31 2-15,-8 17 1 16,-13 15-4-16,-24 7-17 15,-12 2-42-15,-28-8-68 16,-4-18 93-16,12-11-8 16,11-17 41-16,16-11 1 15,5-6 5-15,16-6 1 16,23 0 13-16,15-6-19 16,3-10-14-16,-8-5-142 15,-10-2-166-15</inkml:trace>
  <inkml:trace contextRef="#ctx0" brushRef="#br0" timeOffset="103443.26">21486 12032 475 0,'0'0'8'16,"0"-88"17"-16,0 50 39 16,0 8-13-16,0 3 32 15,0 8-1-15,0 10-5 16,0 6 3-16,0 3-12 0,-2 25-61 16,-9 33 4-1,-5 30-8-15,-3 21 46 0,-2 16-28 16,0 3-19-16,5 2 1 15,5-6-3-15,10-8-5 16,1-16-150-16,0-28-143 16</inkml:trace>
  <inkml:trace contextRef="#ctx0" brushRef="#br0" timeOffset="103841.1">23759 11746 597 0,'0'0'24'0,"0"0"3"15,0 0-26-15,0 0 15 16,3 105 95-16,-18-16-32 15,0 15-13-15,0 9-29 16,9 6-37-16,5 10 0 16,1 1-19-16,0-14-128 15,-3-21-192-15</inkml:trace>
  <inkml:trace contextRef="#ctx0" brushRef="#br0" timeOffset="104210.02">25832 11734 355 0,'0'0'118'16,"0"0"22"-16,0 0 9 15,0 0-14-15,0 0-102 0,0 0-14 16,3 115 88-16,-13-29-67 15,1 4-20-15,-3 6-13 16,-9 4-7-16,-13-6-62 16,-20-12-207-16,-10-24-211 15</inkml:trace>
  <inkml:trace contextRef="#ctx0" brushRef="#br0" timeOffset="104613.21">25051 12005 568 0,'0'0'40'0,"0"0"75"16,0 0-99-16,0 0-7 16,40 100 46-16,-14-38-20 0,15 1 4 15,19-2-17 1,19-10 30-16,25-15 5 0,21-14-25 15,13-20 16-15,0-2-34 16,-8-22-9-16,-19-11-5 16,-28-6 0-16,-26 3-3 15,-38 7 1-15,-23 14-82 16,-53 11-171-16,-32 4-159 16</inkml:trace>
  <inkml:trace contextRef="#ctx0" brushRef="#br0" timeOffset="105072.42">23227 12453 509 0,'0'0'46'0,"-8"-102"33"15,8 76 12-15,0 13 14 16,0 11-38-16,2 2-26 16,10 31-41-16,7 13 0 15,6 12 22-15,9 4 11 16,10-4-22-16,17-12 6 16,18-16 22-16,17-23 5 15,20-10-6-15,11-31-16 16,0-10-19-16,-11-7-3 15,-21 0-4-15,-23 5-78 16,-27 14-70-16,-29 16-45 16,-16 18-39-16</inkml:trace>
  <inkml:trace contextRef="#ctx0" brushRef="#br0" timeOffset="105649.3">20873 12251 389 0,'0'0'44'16,"0"0"89"-16,0 0-19 16,0 0 7-16,0 0-58 15,0 0-63-15,-62-4 1 16,82 54-1-16,10 6 15 15,14-4 27-15,18-9-25 16,15-16-8-16,23-17 68 16,12-10 14-16,11-15-52 15,-6-16-17-15,-14-3-9 16,-25 2-9-16,-25 13-4 16,-24 12-47-16,-26 7-63 0,-8 33-180 15,-44 17 37-15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58:39.477"/>
    </inkml:context>
    <inkml:brush xml:id="br0">
      <inkml:brushProperty name="width" value="0.05292" units="cm"/>
      <inkml:brushProperty name="height" value="0.05292" units="cm"/>
      <inkml:brushProperty name="color" value="#FF0000"/>
    </inkml:brush>
  </inkml:definitions>
  <inkml:trace contextRef="#ctx0" brushRef="#br0">4543 1417 708 0,'0'0'256'16,"0"0"-207"-16,0 0 34 16,0 0 19-16,0 0-52 15,0 0-27-15,0 0-6 16,140 2 32-16,-67-10-24 15,-3-5 0-15,-10-2-11 16,-8-4-10-16,-13-1 2 0,-8-8-4 16,-4 0-2-16,-9-1-41 15,-6 1 15-15,-12 7 22 16,0 8 4-16,0 7 8 16,0 3 5-16,0 3-6 15,0 0-7-15,0 22-37 16,-3 15 11-16,-7 15 26 15,-10 15 0-15,-16 13 6 16,-16 12-6-16,-15 8-12 16,-6-12-189-16,4-22-310 15</inkml:trace>
  <inkml:trace contextRef="#ctx0" brushRef="#br0" timeOffset="926.75">6339 1502 428 0,'0'0'257'16,"0"0"-198"-16,0 0-18 15,0 0 33-15,0 0 8 16,0 0-55-16,56 19 18 15,-18-19 28-15,5-23-17 16,0-11 7-16,-5-5-22 0,-4-6-18 16,-6-3 2-16,-7-4-24 15,-6-4 14-15,-9 4-14 16,-6 11 1-16,0 8 5 16,0 14 1-16,-6 11 17 15,2 5 30-15,-1 3-34 16,-1 13-21-16,-9 30-33 15,-3 24 28-15,-7 25 5 16,-2 17 2-16,3 8-2 16,2-3-8-16,5-11 5 15,7-24-2-15,6-26 0 16,4-23 5-16,0-20-5 0,0-10 1 16,5 0 4-16,18-27 21 15,8-18 17-15,12-13-25 16,2-3-8-16,-5 13 7 15,-10 16-10-15,-12 15-2 16,-12 14 0-16,-3 3-4 16,3 17-17-16,3 19-24 15,-1 13 44-15,2 7-3 16,-1 2-55-16,6-3-62 16,15-13-139-16,3-15-242 15</inkml:trace>
  <inkml:trace contextRef="#ctx0" brushRef="#br0" timeOffset="1417.82">7180 1730 701 0,'0'0'258'15,"0"0"-221"-15,0 0 13 16,0 0-11-16,0 0-12 15,0 0 15-15,-51 35 14 16,34-29-14-16,1-5 12 16,2-1-2-16,2-3 34 15,-3-17-17-15,7-10-56 16,4-9 5-16,4-4-4 0,0-4-14 16,22 5 0-16,2 12-14 15,0 16-7-15,4 14 4 16,7 17-19-16,2 31-8 15,-6 13 30-15,-17 18 4 16,-14 4 4-16,-24 6-8 16,-26 0-12-16,-12-8 20 15,-14-13-13-15,-2-16 14 16,4-18 5-16,8-17 6 16,20-12 40-16,23-5 5 15,13-17-1-15,10-16-26 16,18-9-19-16,21-4-5 15,13 8-21-15,0 12 9 0,-7 15 4 16,-6 11 2-16,-5 3-7 16,-3 24 3-16,-4 6-3 15,-1 5-11-15,-3-1-67 16,4-1-33-16,3-11-87 16,1-16-161-16</inkml:trace>
  <inkml:trace contextRef="#ctx0" brushRef="#br0" timeOffset="1718.57">7674 1131 675 0,'0'0'126'15,"0"0"-26"-15,0 0 72 16,0 0-45-16,0 0-10 16,0 0-40-16,-10-46-77 15,-13 102 7-15,-13 33-7 16,-4 34 37-16,7 18-1 16,15 10-20-16,18-4-5 15,18-12-11-15,37-22-4 16,24-25-2-16,8-29-63 15,-2-29-106-15,-12-29-164 16</inkml:trace>
  <inkml:trace contextRef="#ctx0" brushRef="#br0" timeOffset="2648.55">7 1562 872 0,'0'0'162'16,"0"0"-67"-16,0 0-35 15,0 0-40-15,0 0-20 16,0 0 0-16,0 68 2 16,0-25 23-16,0 0-11 0,0 4 24 15,0 1-15-15,0-7-21 16,0-9 14-16,0-18-15 15,0-11 6-15,0-3-4 16,0-15 24-16,0-29 27 16,0-21-52-16,0-22-1 15,0-13-2-15,0 4-6 16,0 16-4-16,0 30 11 16,0 28 1-16,0 17-1 15,0 5-5-15,0 19-32 16,0 16 20-16,0 16 17 15,0 1 5-15,0-6-5 16,0-10 0-16,0-18-2 0,0-18 2 16,0-3 3-16,0-35 3 15,0-14 13-15,0-7-4 16,0-2-8-16,0 10 5 16,0 9-10-16,0 13 2 15,0 16-3-15,0 8 9 16,0 5-10-16,0 25-10 15,0 22-41-15,0 23 51 16,0 14 12-16,0 5-7 16,0-10-1-16,0-12-4 15,0-16-18-15,0-19-153 16,0-20-374-16</inkml:trace>
  <inkml:trace contextRef="#ctx0" brushRef="#br0" timeOffset="3635.77">510 1175 974 0,'0'0'120'0,"0"0"-58"0,0 0-41 16,0 0-21 0,0 0 0-16,-5 114 25 0,5-54 7 15,0-3-10-15,0-3-6 16,0-8-16-16,0-21 6 15,0-13-1-15,0-10-2 16,0-2 6-16,0-28 38 16,0-16 41-16,0-15-88 15,0-8-9-15,-3 4 3 16,3 5-10-16,0 12-25 16,0 20 16-16,0 15 3 15,3 11 13-15,15 12-76 16,9 22 17-16,16 7 68 15,2-2 1-15,-3-9-1 16,1-14-1-16,-4-14 1 0,1-2 24 16,2-29 47-16,-5-12-3 15,-1-12-15-15,-11-1-24 16,-10 2 16-16,-12 9-20 16,0 13-3-16,-3 16 2 15,0 11-3-15,0 3-21 16,0 17-15-16,9 20-60 15,10 16 67-15,10 10 7 16,5-2-31-16,8-11-53 16,1-19-39-16,-4-14 68 15,-3-14 24-15,-5-3-3 16,-7-24-14-16,-9-11 11 0,-2-7 11 16,-10-3 12-16,-3 5 4 15,0 11 11-15,0 13 4 16,-1 12 49-16,-2 4-10 15,1 22-43-15,2 19-6 16,0 14-1-16,0 3 14 16,18-2-3-16,14-13-4 15,2-15 0-15,9-18 26 16,-1-10 57-16,-5-11-7 16,-5-22 13-16,-10-9 2 15,-16-9-10-15,-6-2-42 16,-9-1-16-16,-24 9-23 15,-3 11-11-15,5 17-30 16,4 17-41-16,18 10-22 0,9 29-127 16,9 12 39-16,33 2-53 15,10-10-233-15</inkml:trace>
  <inkml:trace contextRef="#ctx0" brushRef="#br0" timeOffset="4360.46">1994 1289 389 0,'0'0'205'0,"40"-73"-49"15,-35 34 60-15,-5 0-87 16,-17 6 7-16,-13 10-70 16,-8 7-13-16,-3 14-13 15,-1 2-11-15,1 18-29 16,5 20-7-16,12 12 0 0,11 6-1 16,13-2 4-16,0-7-4 15,22-11 0-15,11-12-3 16,6-17 6-16,4-7 5 15,3-24 5-15,3-21 8 16,-2-17 11-16,-1-14-2 16,-9-13 19-16,-10-11-26 15,-9-12-6-15,-9 2-9 16,-8 17 2-16,-1 25-1 16,0 34 13-16,-1 23 2 15,-5 11 37-15,0 20-53 16,0 30-47-16,6 20 47 15,0 22 0-15,0 6 0 0,24 0-1 16,4-8-10-16,8-13-19 16,7-19 12-16,5-26 5 15,0-21 8-15,4-11 3 16,-3-35-2-16,-4-16 4 16,-5-14 5-16,-14-8 1 15,-16 0-3-15,-10 5 1 16,-8 16-4-16,-17 17-2 15,0 19 0-15,-2 16 0 16,3 13-10-16,0 28-3 16,6 13 10-16,8 13 0 15,10 2 3-15,0-2 1 16,27-6-1-16,3-15-19 0,4-15-29 16,9-21 37-16,2-10 13 15,7-27 7-15,0-23-3 16,-2-14 8-16,-6-15-4 15,-11-15-7-15,-9-11-1 16,-12-6-13-16,-9 10-20 16,-3 23 33-16,0 27 2 15,-9 27 51-15,1 21 35 16,0 6-63-16,-3 39-25 16,-1 21-9-16,-6 28 8 15,3 11 2-15,5 7 6 16,7 4-4-16,3-3-6 15,0-8 1-15,16-9-13 0,2-18-203 16,-3-23-349-16</inkml:trace>
  <inkml:trace contextRef="#ctx0" brushRef="#br0" timeOffset="4756.79">1939 1894 1099 0,'0'0'128'0,"13"-95"-55"16,17 54 6-16,6 10-42 16,4 16-20-16,0 15-15 15,1 14-2-15,-4 32-5 16,-16 20-6-16,-18 14-2 16,-9 5 8-16,-27-11 5 15,5-18 0-15,11-20 19 16,14-18 5-16,6-9-7 15,42-9-11-15,34-8 3 0,27-28-9 16,16-18-29-16,-5-5-120 16,-22-2-104-1,-32 6-215-15</inkml:trace>
  <inkml:trace contextRef="#ctx0" brushRef="#br0" timeOffset="4989.54">1497 2582 1122 0,'0'0'176'16,"0"0"-173"-16,0 0 12 0,121-40 51 16,-6-1 17-16,18-7-59 15,8-1-24-15,-9 8 0 16,-28 9-3-16,-32 14-69 15,-41 18-60-15,-31 19-98 16,-55 31-77-16,-32 23 44 16</inkml:trace>
  <inkml:trace contextRef="#ctx0" brushRef="#br0" timeOffset="5095.39">1815 2712 789 0,'0'0'347'0,"0"0"-184"16,0 0-147-16,0 0-3 15,155-42 19-15,6-25-3 16,29-13-29-16,14-8-71 0,8 2-107 15,-11 6-154-15</inkml:trace>
  <inkml:trace contextRef="#ctx0" brushRef="#br0" timeOffset="10152.33">8018 1676 752 0,'0'0'131'0,"0"0"16"16,0 0-80-16,-9-99 8 15,9 74-33-15,11 4-18 16,14 4-24-16,5 9-6 16,9 8-11-16,4 15-10 15,-1 26-3-15,-11 10-17 16,-15 9 2-16,-16 5-26 16,-22 3-16-16,-24-7 21 15,3-16-4-15,10-21 70 0,17-18 0 16,16-6 268-1,0-19-164-15,11-16-78 0,18-15-13 16,5-5-11-16,9-4-2 16,-1 1 0-16,-8 2 6 15,-7 8-6-15,-4 12 0 16,-12 16 7-16,-8 12 0 16,-3 8 3-16,0 19-10 15,0 23-18-15,-6 14 18 16,-4 14 24-16,6 1-14 15,4-1-10-15,3-10 0 16,27-9-1-16,16-17-7 16,9-18-3-16,7-16-11 15,6-4-49-15,-6-32-150 16,-8-17-103-16</inkml:trace>
  <inkml:trace contextRef="#ctx0" brushRef="#br0" timeOffset="10359.27">8718 1073 879 0,'0'0'148'16,"0"0"-40"-16,0 0-45 15,0 0-63-15,0 0-14 16,63 126 14-16,-16-27 35 16,1 20-1-16,-5 4 1 0,-13 8 2 15,-12-5-5 1,-18-7-11-16,-18-6-14 0,-31-7-7 15,-14-11-5-15,-2-20-122 16,11-34-214-16</inkml:trace>
  <inkml:trace contextRef="#ctx0" brushRef="#br0" timeOffset="10749.77">9490 1700 1024 0,'0'0'113'0,"0"0"-10"15,0 0-34-15,0 0-69 16,0 0-11-16,136-23-19 16,-64 23-65-16,-4 15-40 15,-26 14-93-15,-37 10-42 16,-23 6 7-16,-47-2 263 16,-15-5 113-16,-5-10 252 15,7-8-17-15,20-7-138 16,20-6-72-16,24-5-66 15,14-2-72-15,15 0-3 0,37 0-103 16,32 0-17-16,22-14-52 16,1-14-310-16</inkml:trace>
  <inkml:trace contextRef="#ctx0" brushRef="#br0" timeOffset="11881.74">11461 1530 193 0,'0'0'523'15,"0"0"-445"-15,0 0 102 16,0 0-40-16,0 0-63 16,0 0-77-16,-23 68 3 15,3-1 19-15,-1 6 13 16,6 0-19-16,-1-6 4 0,-1-8-20 15,-1-6 0-15,-3-9-21 16,-3-11-79-16,5-16-189 16,7-17-369-16</inkml:trace>
  <inkml:trace contextRef="#ctx0" brushRef="#br0" timeOffset="12508.49">11337 1444 653 0,'0'0'128'0,"0"0"27"16,0 0-53-16,0 0-57 15,12-83-38-15,19 66-7 16,16 0-2-16,11 5-7 15,5 10 5-15,-5 2-6 16,-12 19-49-16,-21 27-122 16,-22 22-16-16,-21 17-116 15</inkml:trace>
  <inkml:trace contextRef="#ctx0" brushRef="#br0" timeOffset="12649.72">11016 2170 810 0,'0'0'191'0,"0"0"-114"15,0 0 14-15,0 0-72 16,0 0-16-16,105-8 9 16,-14-16-12-16,25-5-1 15,10-10-134-15,-1-9-247 16</inkml:trace>
  <inkml:trace contextRef="#ctx0" brushRef="#br0" timeOffset="12933.38">12463 1105 707 0,'0'0'104'0,"0"0"18"15,0 0 2-15,0 0-33 16,0 0-29-16,0 0-46 15,-128 82-5-15,73 0 15 16,2 20 42-16,12 19-42 16,14 10 0-16,11 4-24 15,16-4 17-15,0-6-19 16,32-16 0-16,22-15-63 16,24-23-15-16,20-33-121 15,5-30-166-15</inkml:trace>
  <inkml:trace contextRef="#ctx0" brushRef="#br0" timeOffset="13365.02">12984 1421 595 0,'0'0'145'0,"0"0"24"16,0 0 3-16,0 0-45 15,0 0-17-15,0 0-48 16,-21-45-45-16,21 61-17 16,25 21-12-16,20 15 12 0,16 15 21 15,8 0 4 1,-2-2-7-16,-9-2-16 0,-12-4-2 15,-3-4-36-15,-8-11-82 16,-7-15-85-16,-10-23-257 16</inkml:trace>
  <inkml:trace contextRef="#ctx0" brushRef="#br0" timeOffset="13593.52">13507 1288 663 0,'0'0'106'16,"0"0"123"-16,0 0-40 16,0 0-115-16,0 0-50 15,0 0-18-15,-113 109-4 0,47-12 23 16,-10 10-17-16,-12-1-1 16,-6-3-14-16,-2-5 3 15,12-13 4 1,21-16-95-16,28-25-140 0,27-29-71 15</inkml:trace>
  <inkml:trace contextRef="#ctx0" brushRef="#br0" timeOffset="15033.89">14704 1105 511 0,'0'0'155'15,"0"0"-33"-15,0 0 21 16,0 0-41-16,0 0-49 16,0 0-43-16,-26 19 3 15,-15 20-9-15,-16 8 1 16,-12 6-1-16,-6 1 4 0,-3 3 0 15,0 0-8 1,11-4-9-16,16-14 9 0,16-14 7 16,19-16-7-16,13-7 11 15,3-2-7-15,0 0 27 16,0 0-29-16,0 0 8 16,2 0 6-16,7 5-16 15,12 12-18-15,13 8 18 16,15 13 15-16,14 8 21 15,10 10-2-15,7 6-9 16,-3-3-15-16,-6 1-8 16,-8-4-2-16,-8-8-20 15,-1-7-54-15,-7-11-68 0,-5-14-147 16,-10-16-263-16</inkml:trace>
  <inkml:trace contextRef="#ctx0" brushRef="#br0" timeOffset="15624.77">15393 1397 617 0,'0'0'228'0,"0"0"-145"0,0 0-29 15,0 0-22-15,0 0-22 16,0 0 3-16,-58 29 8 16,31-21 42-16,-3-6-7 15,5-2-16-15,5-2 23 16,5-13 3-16,6-12 0 15,3-6-27-15,3-6-15 16,3-9-1-16,0-10-13 16,11-2-10-16,14-2 0 15,12 7-20-15,6 10-17 16,1 15-19-16,-2 18 5 0,-7 12-4 16,-7 25-8-16,-14 32 1 15,-14 30 47-15,-22 24 14 16,-35 18-20-16,-8 1 7 15,2-9-31-15,21-22-8 16,24-23 53-16,18-17 14 16,15-14 15-16,24-16 40 15,13-14-36-15,8-15 2 16,2-10 16-16,-4-25 3 16,-10-15 15-16,-13-8-9 15,-16-3 12-15,-19-4-48 16,-3 5-18-16,-31 6-2 0,-12 8-4 15,-2 16-16-15,-1 14-29 16,7 16-97-16,12 12-105 16,17 13-234-16</inkml:trace>
  <inkml:trace contextRef="#ctx0" brushRef="#br0" timeOffset="15770.3">15822 1542 68 0,'0'0'982'0,"0"0"-956"16,0 0-1-16,0 0-25 15,0 0-43-15,0 0-297 0</inkml:trace>
  <inkml:trace contextRef="#ctx0" brushRef="#br0" timeOffset="16013.78">16232 1249 878 0,'0'0'67'16,"0"0"-11"-16,0 0-26 16,0 0 17-16,-44 110 23 15,44-50-36-15,25 6 22 16,13-1-3-16,1-8-22 15,-4-8-7-15,-7-12-4 0,-14-6-17 16,-14-3-3-16,-18 2-9 16,-44-2-16-16,-19-15-140 15,-1-13-373-15</inkml:trace>
  <inkml:trace contextRef="#ctx0" brushRef="#br0" timeOffset="16142.51">16191 1320 730 0,'0'0'96'15,"83"-60"52"-15,-37 39-51 16,7 3-49-16,15 2-32 16,13-1-16-16,11 3-26 0,-2-5-124 15,-14-2-249 1</inkml:trace>
  <inkml:trace contextRef="#ctx0" brushRef="#br0" timeOffset="16395.68">16839 805 733 0,'0'0'217'16,"0"0"-79"-16,0 0-29 16,0 0-55-16,0 0-52 15,93 105 24-15,-29-17 58 16,2 21-31-16,-11 13-51 0,-15 12 4 15,-17 7-5-15,-23 0-1 16,-13-4-13-16,-48-13-2 16,-38-16-70-16,-28-16-41 15,-21-22-170-15,-5-19-465 16</inkml:trace>
  <inkml:trace contextRef="#ctx0" brushRef="#br0" timeOffset="19049.7">22129 1604 488 0,'0'0'253'0,"0"0"-128"15,0 0-18-15,0 0-7 16,0 0-29-16,0 0-68 15,0 0-3-15,68 0 0 16,7 0 33-16,19 2 6 16,7-1-13-16,-1-1-10 15,-3 0-16-15,-6-9 3 16,-12-12-3-16,-11-5-25 16,-19-2-12-16,-23-3-2 15,-18 2 33-15,-8 2 6 16,-6 3 8-16,-15 4 0 0,6 8 10 15,3 6 4-15,6 6 1 16,2 0-23-16,-4 28-4 16,-6 21-14-16,-9 18 13 15,-9 11 5-15,-9 3-2 16,-7 2-1-16,-4-3-76 16,6-12-130-16,18-22-180 15</inkml:trace>
  <inkml:trace contextRef="#ctx0" brushRef="#br0" timeOffset="21106.44">24193 1064 732 0,'0'0'52'16,"0"0"125"-16,0 0-39 16,0 0-38-16,0 0-73 15,0 0-27-15,-28 12-6 16,9 32 6-16,-1 13 0 16,4 10 0-16,8 8 1 15,8 0 3-15,0-1-4 16,24-7-26-16,7-16 19 15,7-22 5-15,4-18-3 16,5-11 5-16,5-22 4 0,1-20-4 16,-1-14-3-16,-8-2 3 15,-12 8 0-15,-14 13-15 16,-11 18 15-16,-4 12 0 16,-3 7 0-16,0 2-23 15,0 24-63-15,-3 13 66 16,3 10 18-16,0 4-3 15,9-10-13-15,11-16-25 16,3-12 43-16,-2-15 1 16,-4 0 50-16,-7-15 30 15,-7-17 20-15,-3-12-42 16,-8-6-55-16,-17-6-4 16,-3 8-31-16,3 9-17 0,8 10 46 15,13 8 2 1,4 7 5-16,16 4 3 0,21 5-8 15,18 5-6-15,16 0 4 16,9 12-3-16,5 14 5 16,-6 8-2-16,-7 7 1 15,-13 7 0-15,-15-4 0 16,-19 0 1-16,-14-13-9 16,-11-7-5-16,-6-11-5 15,-20-9 19-15,-7-4 13 16,-2-8 21-16,0-22-25 15,8-6 45-15,10-12-9 0,11-6-42 16,6-1 10-16,22 2-13 16,15 9-18-16,11 12 7 15,0 15 0-15,1 15 5 16,-1 2-9-16,2 26 4 16,1 11 2-16,-11 11-2 15,-13 8 2-15,-18 1-7 16,-9-1-32-16,-12-6-6 15,-16-14 19-15,-2-19 20 16,0-16 15-16,6-2 6 16,6-33 2-16,8-13 3 15,10-9 17-15,10-6 4 16,32-2-30-16,13 6-2 0,5 8-23 16,0 13-5-1,-11 14 22-15,-4 10 6 0,-3 8 0 16,2 2 1-16,-5 3-1 15,-3-3 7-15,-9-1-3 16,-7-3 5-16,-7 0-4 16,-9-2 10-16,-4 1 9 15,-1-1 18-15,-25 5 1 16,-16 4-32-16,-7 1-5 16,0 23-6-16,6 13-2 15,20 11-11-15,14 7 7 16,9 3-2-16,23-2 3 15,24-7-12-15,17-11-2 16,11-14-9-16,7-16-56 0,0-8-17 16,-4-18-63-16,-8-16-28 15,-12-8 23-15,-13-4 157 16,-19 0 12-16,-13-1 91 16,-12 6 51-16,-1 9 5 15,-4 8 61-15,-13 7-46 16,1 8-99-16,1 4-30 15,3 5-8-15,-7 20-25 16,1 16-13-16,-5 17 10 16,7 8 3-16,6 6-3 15,8 3 10-15,2-4-16 16,8-15 9-16,20-17-2 16,15-21 2-16,13-13 0 15,13-22 1-15,4-27-3 16,-1-14-1-16,-14-9-15 0,-15-11-44 15,-14-4-19-15,-14-3-38 16,-14 8 49-16,-1 14 70 16,-7 22 100-16,-8 17 23 15,1 19-12-15,7 10-56 16,2 14-55-16,1 28-12 16,2 16 11-16,2 15-2 15,0 9 6-15,0 4-9 16,-7 3 16-16,-13-5-12 15,-2-16 6-15,7-22-8 16,5-23 2-16,10-22-36 0,0-4 38 16,12-28 7-16,10-10-7 15,11-8 0-15,9-2-1 16,7-1-1-16,6-7-39 16,0-6-47-16,-4-3-37 15,-15-2-1-15,-12 5 92 16,-14 1 34-16,-8 10 6 15,-2 5 28-15,0 10 36 16,0 12-41-16,0 10 27 16,1 10 16-16,-1 7-2 15,0 0-45-15,0 17-25 16,0 24 13-16,0 18-11 16,0 11 44-16,0 6-14 15,0 0-13-15,2-5 3 0,11-9-16 16,4-14-12-16,5-12 6 15,8-18-26-15,9-14-48 16,7-4 33-16,0-19-8 16,-6-9-19-16,-13 6 41 15,-14 7 27-15,-10 8 34 16,-3 6 16-16,0 1 0 16,0 1-46-16,0 21-4 15,0 5-6-15,0 6 5 16,17-9 1-16,10-7-17 15,13-10 4-15,6-7 12 16,5-14-7-16,-5-11 8 0,-6-3 4 16,-13 3 11-16,-13 11-1 15,-10 7 52-15,-2 7 25 16,-2 0-26-16,0 17-65 16,-6 28-27-16,-15 23 27 15,-12 27 14-15,-13 19-14 16,-17 16-9-16,-19 14 8 15,-10 2-110-15,2-6-268 16,7-11-157-16</inkml:trace>
  <inkml:trace contextRef="#ctx0" brushRef="#br0" timeOffset="21855.93">24435 2888 228 0,'0'0'561'0,"0"0"-369"16,0 0-12-16,0 0-67 15,0 0-70-15,0 0-43 16,-23 56-10-16,11-6 10 16,1 6 9-16,3 1-8 15,2-5 5-15,1-12-6 16,1-10-7-16,4-17-72 15,0-11-79-15,0-5-199 16,12-29-186-16</inkml:trace>
  <inkml:trace contextRef="#ctx0" brushRef="#br0" timeOffset="22125.72">24493 2585 560 0,'0'0'182'16,"0"0"59"-16,0 0-174 0,0 0-59 15,-87 38-8-15,74 10 0 16,13 2-14-16,1-7 14 16,29-11 0-16,14-15 0 15,9-17 35-15,7-10 48 16,1-24-41-16,-9-16 10 16,-9-11-12-16,-17-5-25 15,-20 2 15-15,-6 11-30 16,-24 15-11-16,-13 17-49 15,-9 19 42-15,-1 2-60 0,0 33-101 16,12 13-12-16,19 9-85 16,16 0-129-16</inkml:trace>
  <inkml:trace contextRef="#ctx0" brushRef="#br0" timeOffset="22403.57">24772 2803 568 0,'0'0'138'16,"0"0"93"-16,0 0-93 15,12 106-46-15,-12-67 0 16,0 1-59-16,0-5-6 16,1-8-14-16,5-10-10 15,0-11-3-15,2-6-1 16,8 0 1-16,14-23 2 0,15-12 5 16,13-8-7-16,0 2-1 15,-8 8-16 1,-14 18 13-16,-16 10 1 0,-7 5 2 15,-8 17-15-15,-5 19-5 16,0 10 12-16,0 10 7 16,0-2-3-16,0-3-51 15,10-9-72-15,20-15-134 16,7-15-129-16</inkml:trace>
  <inkml:trace contextRef="#ctx0" brushRef="#br0" timeOffset="24165.66">25516 2762 711 0,'0'0'166'0,"0"0"21"0,0 0-132 16,0 0-51-16,-80 93 25 16,53-31 0-16,4 9-2 15,8 5-20-15,8 1 4 16,7-8-11-16,6-13-15 15,21-20 6-15,5-22-8 16,9-14 17-16,2-12 13 16,5-26 10-16,1-9-22 15,-4-10-1-15,-6-1-10 16,-11 4-33-16,-6 8 5 16,-13 14-4-16,-7 11 34 0,-2 15 6 15,-5 6-2 1,-20 8-1-16,1 22 4 0,-1 10-3 15,7 4-14-15,12 5-11 16,6-5-14-16,0-5-24 16,21-12 15-16,5-14 8 15,7-10 44-15,2-3 10 16,-1-12 13-16,-1-16-8 16,-8-5-3-16,-11-6 23 15,-10-2 44-15,-4 0-61 16,-10 2-9-16,-17 7 43 15,-4 3 3-15,4 7-29 0,7 7-23 16,11 4 12 0,9 3 41-16,0 0-38 0,18 1-14 15,13 1-4-15,7 6-10 16,5 0 10-16,0 7-11 16,-1 20 10-16,0 5 0 15,-2 6-1-15,-4 4 4 16,-6-2 0-16,-6-1 2 15,-11-5 0-15,-9-10-4 16,-4-9-4-16,0-11-4 16,-8-4 2-16,-9-10 6 15,1-18 25-15,7-11-7 16,9-7 0-16,0-10-7 16,25-7-4-16,12 5-4 15,11 5-6-15,3 17-2 0,1 15-9 16,-1 18 8-16,-5 3 4 15,0 24-9-15,-5 15 1 16,-10 9 8-16,-13 3-4 16,-15-3-1-16,-3-6-23 15,-15-14-20-15,-6-11 24 16,-1-11 11-16,2-6 15 16,5-16 9-16,5-16 12 15,9-8 20-15,1-9 13 16,13 1-46-16,15 5-5 15,6 4-3-15,2 12 0 16,3 8-1-16,1 7-5 0,-4 7-1 16,1 4 4-16,-1 1 3 15,3 0 0-15,1-2 4 16,1-4 7-16,-6-2-7 16,-8-2-4-16,-14 1 12 15,-11 0 3-15,-2 1 6 16,-18 3 10-16,-10 5-26 15,-5 2-5-15,-3 26 0 16,8 13-13-16,9 11-2 16,13 6 8-16,6 3-8 15,10-6-44-15,18-10-14 16,14-15-116-16,6-20 46 16,10-10 92-16,0-7 26 0,0-26-31 15,-6-9 18-15,-8-5 38 16,-10-4 5-16,-8 4 30 15,-10 11 3-15,-10 11 59 16,-5 13 44-16,-1 10-16 16,0 2-45-16,-3 14-80 15,-10 17-12-15,-4 13 9 16,7 9 1-16,7 0-1 16,3 0 3-16,10-6 0 15,23-6 0-15,12-14 7 16,16-15 4-16,12-12-8 15,5-17-3-15,1-27-11 16,-10-12 0-16,-11-15-3 16,-15-14 0-16,-12-17-3 0,-10-12-34 15,-6 1 27-15,-12 20 24 16,-3 27 16-16,0 35 111 16,-5 21-7-16,-5 10-98 15,-3 27-22-15,-8 24-27 16,-2 24 26-16,-1 13 1 15,4 3 0-15,-3-1 0 16,-1-7 0-16,-3-8 0 16,-1-15 0-16,9-22-3 15,10-21-28-15,9-17-19 16,27-19 50-16,24-22 9 16,11-15 5-16,7-9-14 15,-8-6 0-15,-6-9 5 0,-9-1 1 16,-7 10-4-16,-12 21 0 15,-9 23 10-15,-12 20 5 16,-3 8-17-16,-3 39-2 16,0 23-28-16,-3 19 30 15,-16 10 0-15,-3 0-2 16,6-9-4-16,15-16-47 16,1-22-71-16,26-23 51 15,19-22 61-15,14-7 4 16,12-27-31-16,2-14 23 15,-6 0 16-15,-12 2 4 16,-19 12 5-16,-15 15 75 0,-13 9 3 16,-7 10 11-16,-1 3-73 15,0 25-21-15,0 11-4 16,0 6 4-16,16-5-4 16,20-10-6-16,16-16-18 15,9-14 14-15,-2 0 10 16,-13-10 7-16,-18 0 28 15,-14 3 82-15,-14 7 12 16,0 5-64-16,-36 36-65 16,-25 29-7-16,-28 34-6 15,-30 31 13-15,-27 33-46 16,-24 26-53-16,-30 23-33 16,-26 5-161-16</inkml:trace>
  <inkml:trace contextRef="#ctx0" brushRef="#br0" timeOffset="76258.38">8155 3618 66 0,'0'0'202'0,"0"0"-104"16,0 0-2-16,0 0-17 15,0 0-50-15,0 0 1 16,0 0-7-16,-13 0 0 15,13 0 2-15,-1 0 18 16,1 0 7-16,0 0 4 16,0 0-1-16,0 0 14 0,0 0-31 15,0 0-25 1,0 0 2-16,0 0-9 0,0 0 0 16,0 0-4-16,0 0 2 15,0 0 2-15,0 0-4 16,0 0 16-16,0 0-4 15,0 0-7-15,0 0 2 16,0 0-5-16,0 0 1 16,0 0-1-16,0 0 1 15,0 0 3-15,0 0-3 16,0 0 6-16,0 0 2 16,0 0-6-16,0 0-1 15,0 0-1-15,0 0 3 0,0 0-2 16,0 0 4-16,0 0 5 15,0 0 2-15,0 0 1 16,0 0 1-16,0 0-10 16,0 0-3-16,0 0 0 15,0 0 1-15,0 0-3 16,0 0-2-16,0 0 6 16,0 0-6-16,0 0 0 15,0 0-1-15,0 3-1 16,0 11-7-16,7 10 0 15,11 8 9-15,7 4 0 16,5-4 4-16,6-3-4 16,6-12 2-16,4-8-4 15,6-9 8-15,4-9-6 0,7-25 6 16,0-13 2-16,0-11-4 16,-12 1-1-16,-16 1 3 15,-15 8-6-15,-16 7-1 16,-4 7-8-16,0 9 7 15,0 8-20-15,0 9 3 16,-3 8-57-16,-4 0-37 16,-4 19-91-16,-7 15 40 15,-5 8-15-15</inkml:trace>
  <inkml:trace contextRef="#ctx0" brushRef="#br0" timeOffset="76519.7">8579 3693 740 0,'0'0'206'16,"0"0"-86"-16,0 0-58 15,0 0-36-15,0 0-25 16,0 100 54-16,0-47-10 15,-7 7-23-15,-4 1-8 0,-1 3-13 16,-7 1-1 0,5-1-53-16,3-8-89 0,5-15-246 15,6-16-134 1</inkml:trace>
  <inkml:trace contextRef="#ctx0" brushRef="#br0" timeOffset="76845.72">8988 3534 609 0,'0'0'176'0,"0"0"-8"15,0 0 18-15,0 0-72 16,0 0-37-16,0 0-41 15,-17-31-36-15,-2 68-6 0,-2 22 6 16,0 16 9-16,2 10 0 16,6 2-4-16,5-2 14 15,8 0-16-15,0-3-3 16,12-10 0-16,18-18 0 16,10-14-19-16,14-20 11 15,0-13 2-15,2-7 5 16,-1-12-22-16,-4-18-53 15,-6-10-77-15,-12-6-234 16</inkml:trace>
  <inkml:trace contextRef="#ctx0" brushRef="#br0" timeOffset="76996.37">9067 3989 714 0,'0'0'178'0,"0"0"-95"16,0 0-4-16,0 0-53 15,0 0-17-15,0 0-9 16,95-25-15-16,-68 14-149 16,-12-4-205-16</inkml:trace>
  <inkml:trace contextRef="#ctx0" brushRef="#br0" timeOffset="77130.6">9040 3774 792 0,'0'0'177'0,"0"0"-34"15,0 0-40-15,0 0-103 16,66-94-32-16,-4 66-101 16,12 5-77-16,0 3-116 15</inkml:trace>
  <inkml:trace contextRef="#ctx0" brushRef="#br0" timeOffset="77632.95">9837 3846 1056 0,'0'0'99'16,"0"0"-63"-16,0 0 8 16,0 0-40-16,140-33-4 15,-76 33-72-15,-16 9-135 16,-26 22-130-16,-22 5 28 16,-42 6 183-16,-28-3 126 15,-12-8 437-15,3-4-54 16,15-10-170-16,22-7-76 15,23-6-49-15,19-4-63 16,12 0-25-16,46 0-36 0,30-7-71 16,18-14-146-1,0-10-591-15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5:01:06.179"/>
    </inkml:context>
    <inkml:brush xml:id="br0">
      <inkml:brushProperty name="width" value="0.05292" units="cm"/>
      <inkml:brushProperty name="height" value="0.05292" units="cm"/>
      <inkml:brushProperty name="color" value="#FF0000"/>
    </inkml:brush>
  </inkml:definitions>
  <inkml:trace contextRef="#ctx0" brushRef="#br0">5129 6406 263 0,'0'0'23'0,"0"0"-23"15,0 0-12-15,0 0-112 16</inkml:trace>
  <inkml:trace contextRef="#ctx0" brushRef="#br0" timeOffset="738.84">3906 6162 340 0,'0'0'259'0,"0"0"-178"15,0 0 51-15,0 0-51 16,0 0-26-16,0 0-29 16,-24-19-23-16,24 64 1 15,0 33-4-15,0 41 62 16,0 30-20-16,0 30 4 0,0 24 7 15,0 10-32-15,6 5 3 16,12-2-20 0,5-13-3-16,5-8 11 0,0-15-10 15,-4-18-4-15,-3-21-1 16,-8-28-12-16,-5-24-38 16,-1-22 45-16,1-24-88 15,-5-29-186-15,0-19-125 16</inkml:trace>
  <inkml:trace contextRef="#ctx0" brushRef="#br0" timeOffset="2188.11">4127 6225 337 0,'0'0'96'15,"0"0"31"-15,0 0-37 16,0 0-28-16,0 0 21 16,0 0-22-16,-46-68-16 15,46 68 7-15,0 0-47 16,10 0-5-16,20 0-4 15,19 0 4-15,24 9-1 16,21-1 4-16,22-1-6 16,19-6 0-16,20-1-17 15,22 0 14-15,20 0 6 16,16 0 2-16,14 1-1 0,18 2-1 16,13 2-2-16,3-1 2 15,24-1 10-15,10-1-10 16,21 0 0-16,20 0-14 15,12 1 3-15,16 0 0 16,8 3 6-16,12 0 5 16,8 1-15-16,2 2-7 15,4-1-2-15,2 1-8 16,-2 2 32-16,3 1 0 16,-1 2 2-16,-2 3-2 15,-6 2 0-15,1 3 6 16,-6 0-6-16,-3 1 1 0,4-4-1 15,4 0 1-15,-3-2 9 16,5-1-1-16,3-1-2 16,-7 0 12-16,6 2-3 15,-4 2-11-15,-5 3 14 16,2 2-13-16,-3 0 1 16,0 3-5-16,-7 1-2 15,0-1-1-15,-1 2 1 16,-7-2 3-16,3-3 0 15,-7-2-3-15,-4 0 1 16,-10-2 1-16,-5 1-2 16,-5-2 0-16,-7-1 1 15,-8 2-1-15,-7-2 0 16,-6-1 1-16,-6-1-1 16,-3-3-8-16,-2-4 8 0,-2-4-4 15,-4-3 4-15,-7-2-4 16,-5 0-4-16,-14-8 2 15,-14-3 6-15,-6 1-5 16,-16 0-4-16,-2 1 9 16,-8-1 12-16,-2 1-12 15,2-3-3-15,-6-3-4 16,-4-2 5-16,-4 1 0 16,-12-2 0-16,-3-1 1 15,-6 2-3-15,-5-2 5 16,-4 2-1-16,0 2 3 15,-1-1-1-15,-4 2 2 0,1-3-2 16,-8 1 0-16,-11 1-4 16,-13-1-7-16,-20 4 9 15,-17-1 4-15,-7-1-4 16,-6 7 25-16,-3-3-14 16,-7 3-7-16,-11 0-2 15,-14-1 5-15,-18 4 10 16,-17-1-1-16,-13 3 25 15,-9 1 36-15,-4 1-2 16,0 0-37-16,0 0-27 16,0 0-11-16,0 0-2 15,0 0-3-15,0 0-7 16,0 15-7-16,2 9 15 0,-2 5 2 16,0 4 3-16,0 7-1 15,-6 3 0-15,-6 13-2 16,2 12 2-16,-1 13 8 15,-2 13-8-15,-2 14 0 16,-3 13 5-16,-3 14-1 16,-5 13 8-16,-3 12-4 15,-6 15 13-15,-5 12-19 16,0 3 9-16,4 1-5 16,2-8-6-16,2-6 2 15,2 1-2-15,1-5 1 16,-3-13 4-16,2-10 4 0,4-21-6 15,2-18 5-15,5-15-2 16,5-19-2-16,-1-18-4 16,-4-14-13-16,-19-20-128 15,-27-23-197-15</inkml:trace>
  <inkml:trace contextRef="#ctx0" brushRef="#br0" timeOffset="4970.54">4061 8821 263 0,'0'0'74'0,"0"0"-3"16,0 0-11-16,0 0 18 0,0 0 1 16,0 0-11-16,0 0 3 15,-16-61-13-15,16 59-27 16,-2 2 16-16,2 0-27 16,0 0-20-16,0 14-4 15,0 19-15-15,5 19 19 16,5 18 23-16,2 20 15 15,0 21-1-15,0 22-8 16,-3 8 7-16,0 8-26 16,-2 1-6-16,-1-10-3 15,-4 0-1-15,-2-8 3 16,0-4-3-16,0-2 8 0,-15-4-8 16,-6-9 7-16,2-1 6 15,-5-10-2-15,0-16-7 16,3-16 2-16,3-24-2 15,8-14-3-15,2-15 0 16,8-10 2-16,0-5 0 16,0-2 4-16,0 0-7 15,15 0 1-15,12-6-1 16,9-7 4-16,10-2-5 16,9-4 1-16,12-3-1 15,13 0 0-15,15-2-14 16,8-3-16-16,13 1 25 15,11 2 0-15,13-1 2 16,8 5 4-16,11 1 0 16,13 2 3-16,10 2-2 0,16-3-1 15,14 1-6-15,10 0 6 16,9 2-3-16,14 1 3 16,10 2 6-16,12 2-6 15,11 2-4-15,2 2 4 16,9 1 1-16,8 2-1 15,6 0 2-15,1-2-3 16,5 1 6-16,4-1-5 16,5-1 3-16,3-2-3 15,5 0 0-15,5 1 1 0,5-2 4 16,4 3-5 0,2 2 0-16,2-1 1 0,-2 3 6 15,0-1-1-15,0 1 11 16,-2 1-1-16,-1 0-12 15,-3 1-3-15,-4 0 13 16,-1 0-14-16,0 0-7 16,-2 4 7-16,-5 6 3 15,-1-3 1-15,2 3-2 16,-4 0-2-16,3 5 2 16,1-1 3-16,-1 2-3 15,1-3 8-15,0 2-3 16,-4-1-7-16,-1 1-2 0,-4-1 2 15,-4-2 4 1,0 5-4-16,-8-1 0 0,-6 3 11 16,-5 1 4-16,-2 0-12 15,-9 2 0-15,-2 0-3 16,-2 3 5-16,-5-3-5 16,-6 1-1-16,-4-1 1 15,-7 1 1-15,-3 0 2 16,-4 0-2-16,-6 0-2 15,-4 0 3-15,-8-3-2 16,-6-1 2-16,-5-4-2 16,-6 0 0-16,-8-3-2 0,-3-1 2 15,-11 0 0 1,-7-2 0-16,-6 0 2 0,-6-2-4 16,-10 1 5-16,-5-5-4 15,-6 3 1-15,-4 2 0 16,1-2 2-16,2 2-2 15,1 0 0-15,-1-1 0 16,-2 1 0-16,-6 1 0 16,-10-1 0-16,-13 0 0 15,-8 2 3-15,-6-1-3 16,-6 2 2-16,-7-4 0 16,-10 3-4-16,-5-1 6 15,-11 1-8-15,-3-1 2 16,-7-1 1-16,-11-3 2 0,-6 0 0 15,-12-2-1 1,-5 1 1-16,-2-4 0 16,0 3 0-16,2 0 1 0,5-1-2 15,4 0 1-15,4 1 0 16,6 4-2-16,10-4 3 16,3 3-1-16,6 2 3 15,-1-5-7-15,3 2 7 16,2-2-5-16,5-2 2 15,8 0-1-15,-3 0 3 16,-3-1-5-16,-4 2 2 16,-7-2 0-16,-5 0-4 15,-5 2 0-15,-5-1 4 16,-4-1 0-16,0 2 2 16,-3-1-2-16,4 2 2 0,0-1 0 15,-1 2-4-15,0 1 0 16,-3-3 2-16,-4 3 5 15,-2-3-5-15,-3 0-1 16,-2 1 1-16,-2-2 0 16,-1 0 3-16,-1-1-5 15,-5 0 2-15,-2 0-1 16,-5 0 1-16,-6 0 7 16,3 0-5-16,1 0-2 15,-4-1 0-15,-1-2 5 0,-4 2-8 16,-1-2 4-1,2 2-1-15,1-1 10 0,2-1-2 16,1-4-4-16,-1 3-4 16,1-1 0-16,-3-4 2 15,2-1 1-15,-4-5-3 16,1-5 3-16,-2-5-3 16,0-6 0-16,0-9 6 15,0-8-2-15,0-9 3 16,0-15-4-16,0-12-1 15,4-12 1-15,8-12-3 16,7-11 3-16,5 0-8 16,8-3 5-16,4 2 0 15,-4 8-2-15,-4 4-7 16,-8 9-33-16,-9 0-29 0,-3 2-95 16,-8-2-177-16</inkml:trace>
  <inkml:trace contextRef="#ctx0" brushRef="#br0" timeOffset="7211.16">4254 8464 125 0,'0'0'70'16,"0"0"-22"-16,0 0 7 0,0 0-3 15,0 0 4-15,0 0-20 16,-90-16 21-16,78 13 37 15,2 2-7-15,1-1-36 16,-2 2-27-16,1 0-24 16,1 0 3-16,0 0-1 15,4 0-2-15,1 0 4 16,0 0 1-16,2 0 15 16,1 0 30-16,1 0-16 15,0 0-13-15,0 0-21 16,7 5-13-16,14 4 13 15,22 0 11-15,17-1 14 0,19-2 9 16,22 0-19-16,10-1-6 16,7 2-9-16,4-1-1 15,5 2 1-15,4 1-1 16,5-1 2-16,10-3 2 16,18-1-3-16,18 2 1 15,19-2 0-15,17 0-1 16,10 1 0-16,12 0-2 15,12 1 5-15,14-1 1 16,13 0-4-16,3 2-4 16,10-1 4-16,8 5 10 15,4 0-6-15,5 0-2 0,4 1 6 16,8-1 0-16,1 0-7 16,9 0 1-16,0 0 0 15,2 0 3-15,0 2-5 16,-2 2 2-16,-3-1-1 15,-4-2 5-15,1 2-4 16,1-1 3-16,2 1-5 16,-1 0 2-16,3 1-2 15,1-3 0-15,5 1 10 16,-2-2-8-16,0-1 1 16,1-1 0-16,1-3-3 15,0 3 8-15,0 0-4 16,0-2-3-16,1 3 11 15,-1-2 10-15,2 4-8 16,0-3-11-16,-3 1 1 0,1 2-2 16,3 0-2-16,-5 2 0 15,-3 2 2-15,-6 0-2 16,-6 1 0-16,2 0 4 16,-2 2-3-16,-3-2-1 15,1-2-2-15,-2 2 2 16,-4 0 1-16,-4 0 0 15,-6 2 3-15,-8 5-4 16,-5 1 10-16,-6 1-8 16,-5-2-2-16,-3-3 3 15,-6 1-2-15,-8-2 5 0,-4 0-5 16,-12-3-1 0,-7 2 1-16,-10-2 0 0,-8 2-1 15,-2-3-3-15,-7 0 3 16,-1-1 3-16,-2 2-1 15,-5-3-2-15,-1-2 3 16,-7 2-3-16,-2-2-2 16,-10 1 2-16,-2 0 1 15,-6 0 1-15,-7-3-2 16,-5-1 0-16,-8-1 0 16,-6-4 0-16,-5-1-5 15,-6-3 5-15,2 0 0 16,-1 0 5-16,0 0-4 15,-5 0-1-15,-4 0 0 0,-13 1 1 16,-8-1-5-16,-11 0 4 16,-12 0 0-16,-16 0 4 15,-14 0-2-15,-12-4-2 16,-10-3 15-16,-4 2-6 16,1 1 7-16,-2 1-5 15,-5 1-3-15,-2 2-7 16,-7 0 9-16,-1 0 4 15,-4 0-1-15,0 0-4 16,0 0 5-16,-2 0-11 16,-4 0 1-16,-1 0-4 15,-2 0-13-15,0 0-37 16,0 14-61-16,-24 1-123 0,-20-5-186 16</inkml:trace>
  <inkml:trace contextRef="#ctx0" brushRef="#br0" timeOffset="8276.89">7462 6355 485 0,'0'0'161'0,"0"0"-90"15,0 0 3-15,0 0-6 0,0 0-3 16,0 0-25-16,0 0-40 15,0-5-7-15,1 22-21 16,4 15 5-16,1 14 23 16,2 12 12-16,2 12 3 15,-1 13 1-15,0 13-2 16,1 22-4-16,1 20-4 16,-2 11 6-16,2 16-8 15,3 3 7-15,7 2 13 16,1 3 10-16,8 9-16 15,3 4 3-15,1 10 6 0,3 10 1 16,2-1-12-16,1 4-1 16,1-3-8-16,1-10-6 15,4-15 2-15,2-12-3 16,-2-21 5-16,-6-15-5 16,-7-22 0-16,-11-23 0 15,-9-16 0-15,-5-15-19 16,-5-8 9-16,-3-12-19 15,6-9-31-15,3-23-167 16,4-12-158-16</inkml:trace>
  <inkml:trace contextRef="#ctx0" brushRef="#br0" timeOffset="8959.1">11228 6182 371 0,'0'0'82'16,"0"0"64"-16,0 0-26 0,0 0-48 16,0 0-44-16,0 0-27 15,-9 50 0-15,9 15 84 16,8 20-16-16,-1 17-38 15,2 18-18-15,1 18-2 16,1 23 0-16,0 14-7 16,3 14 26-16,-2 10-3 15,5 4-1-15,-1 18 4 16,5 7-4-16,1 12 2 16,2 6-25-16,0-4 25 15,6 2-16-15,3-12-9 16,7-7-3-16,-6-12 0 15,-1-22 0-15,-11-13 0 16,-11-15-1-16,-6-8 1 0,-5-12-2 16,0-10 2-16,-5-17-14 15,2-20 11-15,0-28-96 16,3-34-151-16,0-34-370 16</inkml:trace>
  <inkml:trace contextRef="#ctx0" brushRef="#br0" timeOffset="9545.29">14766 6607 421 0,'0'0'64'16,"0"0"-48"-16,0 0 75 16,29 89-39-16,-9-28-16 15,6 14 7-15,2 27-8 16,0 18 3-16,-1 21-4 15,-4 20 6-15,1 14 16 16,-4 18 28-16,4 25-32 16,-1 16 4-16,5 12-9 0,7 8-28 15,8-5 26 1,7 0-22-16,6-4-17 0,3-5 7 16,-4-11-13-16,-6-16 2 15,-8-12 2-15,-10-22-4 16,-2-21-3-16,-4-21-15 15,0-27 4-15,6-24-15 16,11-26-71-16,7-35-182 16,5-25-166-16</inkml:trace>
  <inkml:trace contextRef="#ctx0" brushRef="#br0" timeOffset="10020.17">19093 6873 711 0,'0'0'7'0,"0"0"-13"16,0 0 6-16,0 0 0 16,-4 97 6-16,4-13 56 0,3 23 11 15,1 17-32-15,1 11 2 16,-4 17-3-16,-1 20 9 15,0 29-15-15,0 27-25 16,-7 23-7-16,-5 18 5 16,-6 11-7-16,-3-1 3 15,0-6 1-15,2-15-3 16,7-24 1-16,3-11 1 16,5-14 8-16,-1-15-8 15,0-20-3-15,1-30-12 16,2-29-12-16,2-31-71 15,0-34-83-15,8-39-55 0</inkml:trace>
  <inkml:trace contextRef="#ctx0" brushRef="#br0" timeOffset="10505.98">22356 7203 623 0,'0'0'85'0,"0"0"15"15,0 0-98-15,0 0 8 16,0 91-9-16,2-5 32 16,1 24-18-16,0 29-1 15,-3 25 6-15,0 32-3 16,-6 26 24-16,-16 20 17 0,-3 10-12 15,-2 4-24-15,0-2-14 16,7-5 3-16,1-1 4 16,1-10-10-16,5-3-2 15,-5-17-1-15,0-17-2 16,-4-17 0-16,-2-25-1 16,4-16-8-16,6-22-8 15,7-25-27-15,7-30-120 16,7-38-95-16,16-28-171 15</inkml:trace>
  <inkml:trace contextRef="#ctx0" brushRef="#br0" timeOffset="10997.2">24982 7006 579 0,'0'0'34'0,"0"0"48"16,0 0-67-16,0 0-15 16,0 0 0-16,-15 123 6 15,0-37 0-15,-4 21 11 16,-2 27 28-16,-1 30 6 16,-1 29 3-16,1 26 3 15,2 23-18-15,3 17 4 16,2 7-7-16,3 10-21 15,4-4-10-15,5-4-4 16,3-8 4-16,0-10 3 16,0-14 1-16,0-15 4 0,0-17-10 15,-4-25 0 1,-1-22-6-16,2-29-2 0,3-31-34 16,0-34-74-16,9-38 4 15,12-25-95-15,9-43-161 16</inkml:trace>
  <inkml:trace contextRef="#ctx0" brushRef="#br0" timeOffset="11495.35">28027 6828 664 0,'0'0'85'16,"0"0"-85"-16,0 0-16 15,0 0 16-15,56 120 5 16,-35-40-5-16,-3 21 24 16,-3 24 14-16,-8 21 10 0,-7 30-8 15,-1 29 7-15,-24 23 28 16,-8 23-11-16,-5 13-36 15,1 1-1-15,-3 5-17 16,3-10 15-16,4-8-2 16,3-4-20-16,2-7 9 15,2-9 8-15,4-17-20 16,-1-21 4-16,3-35-3 16,6-30-1-16,4-25-2 15,8-26-23-15,2-30-144 16,0-31-198-16</inkml:trace>
  <inkml:trace contextRef="#ctx0" brushRef="#br0" timeOffset="15125.29">4564 6890 18 0,'0'0'49'15,"0"0"-3"-15,0 0 16 16,0 0-27-16,0 0 3 0,0 0-3 16,0 0 13-16,-3-12-10 15,3 12 1-15,0-3-27 16,0 3 1-16,0 0 7 15,0 0 8-15,0-2 17 16,0 2 2-16,0-3-7 16,0 2 12-16,0-2 0 15,-3 0 0-15,0-1 4 16,3 1-30-16,-2-1 22 16,1 1-5-16,-1 0 16 0,1 1-8 15,-1 0-9 1,2 1-6-16,0 1-5 0,-1 0-22 15,1 0-9 1,-5 4-3-16,-2 20-16 0,0 18 16 16,-1 21 2-16,8 11 2 15,0 7 2-15,0-3-2 16,17-7-1-16,5-16-20 16,3-14-21-16,5-15-2 15,3-16 10-15,1-10 18 16,1-12 11-16,-7-19 4 15,-3-12 14-15,-10-9 29 16,-12-10 3-16,-3-8-9 16,-15 0-12-16,-13 4-8 15,-3 12-8-15,-1 16-1 16,7 16 4-16,4 10-12 16,5 9-1-16,5 3-20 0,2 3-45 15,9 19-101-15,0 9-74 16,20 0 2-16</inkml:trace>
  <inkml:trace contextRef="#ctx0" brushRef="#br0" timeOffset="15340.72">4920 7040 656 0,'0'0'198'0,"0"0"-69"0,0 0-7 16,0 0-72-16,0 0-22 16,0 0-11-16,-12-62-17 15,12 62-46-15,0 1-136 16,12 11-81-16,3-3 23 16</inkml:trace>
  <inkml:trace contextRef="#ctx0" brushRef="#br0" timeOffset="15720.53">5196 6750 89 0,'0'0'496'0,"0"0"-424"15,0 0 33-15,0 0-57 16,0 0-48-16,0 0 0 16,-62 95-4-16,62-48 3 15,0 8 0-15,7-2 1 16,11-2 0-16,4-12 0 16,1-14-6-16,1-18 5 15,-2-7-2-15,2-16 3 16,-6-18 39-16,0-7 12 0,-12-6 51 15,-6 4-13 1,-2 2-13-16,-20 4-40 0,-5 6-18 16,-3 9-18-16,6 9-5 15,3 9-42-15,8 4-46 16,6 10-143-16,7 11 20 16,0-1-179-16</inkml:trace>
  <inkml:trace contextRef="#ctx0" brushRef="#br0" timeOffset="16392.14">5584 6595 392 0,'0'0'90'16,"0"0"39"-16,0 0 5 15,0 0-39-15,0 0 37 16,0 0-32-16,-3-25-8 0,0 25-43 16,-6 8-49-16,-1 21-15 15,-4 20 14-15,1 15 2 16,7 6 7-16,6 5-5 15,0-2-1-15,16-8-4 16,7-11 1-16,7-18-35 16,1-16 19-16,-1-13 9 15,-3-7 8-15,-7-7 0 16,-6-17 0-16,-4-1 15 16,-10-1 20-16,0 2-1 15,-19 7-7-15,-8 6-27 16,-6 6-17-16,0 5-78 0,4 0-99 15,11 3-178-15</inkml:trace>
  <inkml:trace contextRef="#ctx0" brushRef="#br0" timeOffset="16676.06">5940 6493 754 0,'0'0'159'0,"0"0"16"16,0 0-99-16,0 0-72 16,0 0 1-16,-61 114-5 15,60-53 0-15,1 6 7 0,12-5-10 16,18-13 3-16,6-17-62 16,1-18-5-16,3-14 37 15,-6 0 7-15,-13-23 11 16,-7-5 12-16,-14 1-1 15,0 7 1-15,-24 12-9 16,-12 8-75-16,-9 17-95 16,-4 24 8-16,0 10-151 15</inkml:trace>
  <inkml:trace contextRef="#ctx0" brushRef="#br0" timeOffset="17146.16">4826 7721 556 0,'0'0'165'0,"0"0"-52"15,0 0-29-15,0 0-48 16,105-57-9-16,11 7 0 15,33-14 17-15,33-8-6 16,15-3-32-16,2-3 7 16,-4 6-10-16,-22 2 0 15,-25 10 2-15,-35 11 7 16,-41 17-9-16,-35 18-1 16,-22 7 6-16,-14 6-7 15,-1-1 5-15,-1 2-6 16,-26 0-59-16,-10 19-115 0,-14 14-66 15,-10 3-220-15</inkml:trace>
  <inkml:trace contextRef="#ctx0" brushRef="#br0" timeOffset="21278.04">4971 8303 137 0,'0'0'13'0,"0"0"-9"0,103 44-1 15,-64-44 3-15,-2-12 70 16,-7-16 64-16,-11-5-40 16,-7-9 20-16,-9 0-11 15,-3-2-15-15,-10 0 6 16,-17 3-27-16,-9 6-45 16,-1 5 10-16,1 8-18 15,5 6 0-15,7 7 2 16,9 5-21-16,8 4-1 15,7 2-102-15,0 18-184 0,0 4-3 16</inkml:trace>
  <inkml:trace contextRef="#ctx0" brushRef="#br0" timeOffset="21883.86">4931 7936 600 0,'0'0'60'0,"0"0"-25"16,0 0 19-16,0 0 0 16,0 0-31-16,-81 67 6 15,78-27-6-15,3 5 12 16,0 7-9-16,14 5 12 16,8-2-36-16,11-4-2 15,3-10 1-15,1-14-2 16,3-15-12-16,-1-12 13 15,-3-7 2-15,-5-24 1 16,-4-14 19-16,-8-12-11 16,-13-4 5-16,-6 0-6 15,-14 4 17-15,-18 13-24 0,-5 7-1 16,-2 12 11 0,3 12-8-16,5 7-5 0,7 6-5 15,12 0-22-15,12 18-131 16,0 3-74-16,21 1-79 15</inkml:trace>
  <inkml:trace contextRef="#ctx0" brushRef="#br0" timeOffset="22092.04">5381 8006 767 0,'0'0'235'0,"0"0"-131"0,0 0 18 16,0 0-70-16,0 0-27 16,0 0-20-16,-21-61-5 15,21 61-39-15,0 2-133 16,0 9-159-16,8 1 117 16</inkml:trace>
  <inkml:trace contextRef="#ctx0" brushRef="#br0" timeOffset="22544.31">5680 7755 604 0,'0'0'38'16,"0"0"49"-16,0 0 32 15,0 0 1-15,-81-57-60 16,54 57-17-16,-4 9-34 16,-8 19-6-16,3 6-2 15,11 4 5-15,11-2-6 16,14-5-14-16,0-8 2 0,8-5-15 15,17-10-43-15,5-8 43 16,6 0 14-16,1-12-8 16,-5-4-26-16,-10 2 43 15,-10 3 4-15,-2 5 4 16,-7 5 25-16,0 1 7 16,2 0-36-16,2 5-3 15,5 14 3-15,0 9 10 16,1 7 2-16,-2 4-6 15,-2 1-6-15,3-2-7 16,-2-1-101-16,1-10-75 16,2-12-140-16</inkml:trace>
  <inkml:trace contextRef="#ctx0" brushRef="#br0" timeOffset="22780.29">5811 7623 625 0,'0'0'196'0,"0"0"-51"15,0 0-73-15,0 0-35 16,0 0-36-16,0 0 40 16,25 122 8-16,-10-63-33 15,-6 2-1-15,3-1-15 16,-2-3-3-16,-1-7-48 15,-1-4-100-15,-5-17-122 0,1-14-208 16</inkml:trace>
  <inkml:trace contextRef="#ctx0" brushRef="#br0" timeOffset="23054.58">5990 7621 892 0,'0'0'149'16,"0"0"-44"-16,0 0-35 15,0 0-30-15,0 0-36 16,0 0-4-16,70-3-7 0,-52 54 5 16,-12 12 2-1,-6 2 10-15,-3-2-3 0,-9-16-2 16,4-11-4-16,7-17 6 15,1-7-7-15,12-11-3 16,22-1-22-16,15-21 0 16,5-14-168-16,-9-7-273 15</inkml:trace>
  <inkml:trace contextRef="#ctx0" brushRef="#br0" timeOffset="23878.03">6185 7358 603 0,'0'0'174'15,"0"0"-113"-15,0 0-33 16,0 0-8-16,0 0-20 16,0 0-15-16,27 5 7 0,-7 7 8 15,2 4 5 1,0 1 5-16,-2 0 0 0,-4-3 1 16,-4-6-11-16,0-5 8 15,0-3-8-15,4-5 0 16,4-23 14-16,-1-9 10 15,2-8 1-15,-5-5-1 16,-4 3-6-16,2 9-2 16,-8 13 10-16,-3 13 5 15,-2 8-2-15,-1 4-4 16,2 0-25-16,5 15-25 16,2 14-58-16,3 14 78 15,4 5-81-15,-4 5-66 16,-3 0-41-16,-3 1-260 0</inkml:trace>
  <inkml:trace contextRef="#ctx0" brushRef="#br0" timeOffset="24165.4">6549 7604 394 0,'0'0'208'0,"0"0"-204"15,0 0 0-15,0 0 21 16,0 0-14-16,14 79 16 16,-1-69-7-16,2-5-17 15,6-5 8-15,1-2 4 0,2-20 17 16,3-7 43 0,1-5 31-16,-4 5-37 0,-6 6-49 15,-8 9-11-15,-5 8 2 16,-4 6-11-16,1 0-12 15,7 0-58-15,3 14-88 16,0-2 75-16,1-4-116 16</inkml:trace>
  <inkml:trace contextRef="#ctx0" brushRef="#br0" timeOffset="24570.01">6607 6849 659 0,'0'0'74'0,"0"0"-74"16,0 0-10-16,0 0 10 15,2 87 10-15,8-42 9 16,8 2 1-16,3 2-8 16,9-6-12-16,4-11-7 0,5-13 7 15,1-13 0 1,-1-6 1-16,-6-14 0 0,-6-20-1 16,-14-9 6-1,-10-5 11-15,-3 2-8 16,-15 3-6-16,-16 8 1 15,-3 10-2-15,-5 9 26 0,1 9-28 16,7 7-4-16,13 0-85 16,11 14-58-16,7 1-125 15</inkml:trace>
  <inkml:trace contextRef="#ctx0" brushRef="#br0" timeOffset="26066.41">7041 6820 237 0,'0'0'138'0,"0"0"-22"16,0 0-8-16,0 0-26 15,0 0-10-15,0 0-14 16,0-15 0-16,0 15 1 16,0 0-8-16,0 0-21 0,0 0-18 15,0 0-12 1,0 0-4-16,0 0-8 0,0 3 4 16,0-1 8-16,0-2 4 15,0 0-1-15,0 0 5 16,0 0 9-16,0 0 27 15,0 0 11-15,0-2-25 16,0-1-19-16,0 1-11 16,0 2-20-16,0 0-105 15,0 0-173-15,3 0-30 16</inkml:trace>
  <inkml:trace contextRef="#ctx0" brushRef="#br0" timeOffset="26506.26">7112 6595 122 0,'0'0'306'0,"0"0"-274"15,0 0-23-15,0 0 0 0,0 0 25 16,-11 81 13 0,11-50-21-16,0-5 12 0,19-2-31 15,2-4 1-15,8-11-8 16,4-5 8-16,-4-4 2 15,0 0 22-15,-7-16 35 16,-7-4-2-16,-6-4 27 16,-9-2-7-16,0-4-21 15,-12-1-3-15,-11 5-7 16,-8 4-21-16,3 5-32 16,-2 6-1-16,8 7-14 15,4 4-32-15,12 0-74 0,6 0-189 16,0 0-67-1</inkml:trace>
  <inkml:trace contextRef="#ctx0" brushRef="#br0" timeOffset="26877.1">7241 6208 733 0,'0'0'111'15,"0"0"-47"-15,0 0-64 16,0 0-2-16,87-68 2 0,-38 44 5 16,-3 1 4-16,-6 2-5 15,-13 4 2-15,-12 4 0 16,-6 4 32-16,-6 4 35 15,-3 3-4-15,0 2-33 16,0 0 0-16,3 3-36 16,3 23-23-16,6 14 23 15,4 14 3-15,-2 14 15 16,4 10 9-16,-8 5-13 16,-1 1-7-16,0 1-7 15,-1-6-58-15,-1-6-99 16,2-18-129-16,-3-23-234 0</inkml:trace>
  <inkml:trace contextRef="#ctx0" brushRef="#br0" timeOffset="27155.96">7711 5767 608 0,'0'0'26'0,"0"0"119"15,0 0-19-15,0 0-4 16,0 0-18-16,0 0-59 0,-9-41-45 16,30 77 0-16,9 21 0 15,4 19 52-15,-3 15-10 16,-8 5-37-16,-1 5-5 15,-4 4-2-15,-9-6-154 16,-9-11-200 0</inkml:trace>
  <inkml:trace contextRef="#ctx0" brushRef="#br0" timeOffset="28566.7">7071 6763 95 0,'0'0'168'15,"0"0"-82"-15,0 0 12 16,0 0-7-16,0 0-5 0,0 0-24 15,0-4 0-15,0 4-2 16,0 0 15-16,0 0 0 16,0 0-24-16,0 0-21 15,0 0-13-15,0 0-13 16,0 0-4-16,0 0-2 16,0 3 0-16,0 2-3 15,0-3-4-15,0 0 8 16,0 1 1-16,0-3 2 15,0 0-2-15,0 0 0 16,0 0-2-16,0 0 2 16,0 0 0-16,0 0 6 0,0-8 15 15,0-1 1 1,0-1-10-16,0 3-2 0,0 0 0 16,0 4-2-16,0 3 4 15,-1 0-1-15,-1 0-11 16,2 0-9-16,0 3-10 15,0 6-10-15,0 1 29 16,0-3 0-16,0-2 1 16,0-3-1-16,0-1 2 15,0-1-2-15,0 0 2 16,0 0 3-16,0 0 7 16,0 0 8-16,0-4 12 15,0-5-8-15,-3 0-20 16,-3 4 14-16,2 0 8 0,1 5-15 15,3 0-11-15,-3 0-1 16,3 0-16-16,-3 7-44 16,1 3 29-16,-1 1 15 15,2-5 3-15,1-4 12 16,0 1 0-16,0-3 2 16,0 0 2-16,0 0 0 15,0 0 17-15,0 0 17 16,0-4 5-16,0-2-17 15,0 1-22-15,0 3 0 16,0-1-2-16,0 3-14 16,0 0-47-16,0-4-103 15,12 0-146-15,3-2-68 0</inkml:trace>
  <inkml:trace contextRef="#ctx0" brushRef="#br0" timeOffset="29285.93">7213 6626 237 0,'0'0'78'0,"0"0"-18"16,0 0-1-16,0 0-15 0,0 0 5 15,0 0 9 1,-21-11-8-16,21 11-7 0,0 0-5 16,0 0-10-16,-3 0-4 15,3 0-12-15,-5 2-8 16,1 9 6-16,-5 1 15 15,3 2-1-15,-1 0-8 16,-1 2-4-16,1-1 6 16,2-1-8-16,1 2-6 15,2 0-4-15,1 1 5 16,1-2-5-16,0-1 0 16,0 0-8-16,12-1-9 15,4-2 14-15,6-1-2 16,1-3 5-16,4-1 0 0,1-6-28 15,-1 0-8-15,4 0 3 16,-4-16-3-16,-5-3 10 16,-8-5 6-16,-3-3 12 15,-9-2 8-15,-2-4 7 16,-5 0 8-16,-17 0 20 16,-6 6 39-16,-5 6 48 15,0 6-45-15,2 8-39 16,7 6-38-16,8 1-1 15,4 4-38-15,7 13-183 16,2 4-11-16,2 1-325 16</inkml:trace>
  <inkml:trace contextRef="#ctx0" brushRef="#br0" timeOffset="32262.75">8260 7291 237 0,'0'0'119'0,"0"0"-71"0,0 0 48 16,0 0 7-16,-48-73-12 15,41 65-5-15,2 2 0 16,1 5 8-16,-1 1-4 16,-6 0-46-16,-6 16-24 15,-8 15-13-15,-5 14-3 16,3 12 0-16,6 6 6 16,9 5-9-16,12 2 3 15,0-2-2-15,21-4-2 16,13-11 0-16,10-13-2 0,5-18-30 15,6-20 18-15,5-7 5 16,1-31 9-16,-5-14 9 16,-9-9 6-16,-17-7-6 15,-19-4-8-15,-11 1 11 16,-10 8-8-16,-20 10-3 16,-7 12-1-16,0 15-11 15,2 14-23-15,8 8-13 16,13 2-142-16,12 11-27 15,2 10-80-15</inkml:trace>
  <inkml:trace contextRef="#ctx0" brushRef="#br0" timeOffset="32427.31">8782 7407 746 0,'0'0'236'16,"0"0"-105"-16,0 0-31 15,-23-75-54-15,13 71-43 16,3 4-3-16,4 0-95 16,1 4-142-16,2 6-142 15</inkml:trace>
  <inkml:trace contextRef="#ctx0" brushRef="#br0" timeOffset="32746.91">8946 7181 636 0,'0'0'82'0,"0"0"-67"16,0 0 24-16,-15 96 8 16,17-48 2-16,14 10 14 15,6 1-46-15,1-1-5 16,7-10 2-16,3-14-14 15,-5-17-18-15,5-17 12 16,-5-3 6-16,-6-28 27 16,-2-15 21-16,-14-12 28 15,-6-3 7-15,-15-1-33 0,-19 1-4 16,-10 8-41-16,-2 11-5 16,7 17-19-16,11 12 0 15,16 13-70-15,12 0-120 16,0 13-193-16</inkml:trace>
  <inkml:trace contextRef="#ctx0" brushRef="#br0" timeOffset="33245.18">9305 6987 623 0,'0'0'206'0,"0"0"-4"15,0 0-52-15,0 0-95 0,0 0-55 16,0 0-12 0,77-28 12-16,-7 14-3 0,9-2-4 15,-7 1-17-15,-10 3 12 16,-11 2 10-16,-15 6 2 15,-14 4 6-15,-10 0-6 16,-5 14 0-16,-4 20 4 16,2 16 17-16,-2 14 17 15,-2 8-28-15,1 1-2 16,-2 2-3-16,0 0-3 16,-3 0-2-16,-9-6-38 15,0-9-85-15,9-19-157 16,3-23-399-16</inkml:trace>
  <inkml:trace contextRef="#ctx0" brushRef="#br0" timeOffset="33455.1">10041 6759 731 0,'0'0'215'16,"0"0"-64"-16,0 0-61 15,0 0-81-15,15 80 0 16,0 3 43-16,0 19-38 16,-4 11-5-16,0 7-9 0,-5 3-6 15,2-4-65 1,2-10-170-16,-1-15-182 0</inkml:trace>
  <inkml:trace contextRef="#ctx0" brushRef="#br0" timeOffset="35378.15">12380 7698 738 0,'0'0'175'0,"0"0"-20"16,0 0-50-16,0 0-43 15,0 0-40-15,0 0-22 16,3-52-51-16,-2 60-143 16,2 4-76-16,-1-4-98 15</inkml:trace>
  <inkml:trace contextRef="#ctx0" brushRef="#br0" timeOffset="38816.81">11785 7674 301 0,'0'0'198'0,"0"0"-125"16,0 0 43-16,0 0-28 16,-41-81-16-16,37 74 19 15,-1 0-6-15,1 7-15 16,1 0-7-16,-3 0-24 16,0 11-36-16,-5 20 1 15,-3 14 5-15,0 13-2 16,8 8 4-16,6 4-9 15,0 1 0-15,17-4-1 16,14-7 0-16,12-11-1 0,11-16-6 16,1-17 1-1,3-16-3-15,-3-15 8 0,-5-26 2 16,-7-16-1-16,-12-9 0 16,-17-9 2-16,-14-3 2 15,-15-2-4-15,-24 7 0 16,-12 12 3-16,-2 18 1 15,-1 18-5-15,8 16-10 16,8 9 8-16,13 7-10 16,25 25-86-16,6 6-111 15,37 3-8-15,19-6-213 16</inkml:trace>
  <inkml:trace contextRef="#ctx0" brushRef="#br0" timeOffset="39415.28">12669 7299 479 0,'0'0'124'0,"0"0"18"16,0 0 31-16,0 0-45 16,0 0-47-16,0 0-18 0,-19-22-46 15,14 44-10-15,2 12-7 16,3 16 10-16,0 4 7 15,8 6-10-15,11-1 3 16,10-5-8-16,3-10-2 16,1-15 3-16,4-14-3 15,-2-15 0-15,-3-2 1 16,-2-26 6-16,-6-11-6 16,-12-8-1-16,-12-4 14 15,-1-5-10-15,-28 6-4 16,-10 5 0-16,-4 10 2 15,0 8-2-15,7 11-25 16,11 5-45-16,14 6-80 0,11 1-232 16</inkml:trace>
  <inkml:trace contextRef="#ctx0" brushRef="#br0" timeOffset="39747.43">12935 7163 788 0,'0'0'149'15,"0"0"-65"-15,0 0-45 16,0 0-38-16,100-43 0 16,-31 29 1-16,-1 0 1 15,-10 3 2-15,-16 4-5 0,-15 4-2 16,-10 3 2-16,-9 0 10 15,-4 0 1-15,-2 13 18 16,-2 15 16-16,1 12 7 16,-1 8-15-16,0 6-7 15,0 7-14-15,2 7 3 16,-2 2-15-16,1 1-4 16,1-6-14-16,4-9-53 15,4-18-106-15,4-17-172 16,2-19-315-16</inkml:trace>
  <inkml:trace contextRef="#ctx0" brushRef="#br0" timeOffset="39946.25">13697 6953 806 0,'0'0'153'0,"0"0"-31"16,0 0-72-16,0 0-39 15,18 125 36-15,-6-37 17 16,1 14-34-16,-1 7-1 16,-1 4-22-16,0 3-7 15,-2-4-56-15,0-6-203 16,-3-13-296-16</inkml:trace>
  <inkml:trace contextRef="#ctx0" brushRef="#br0" timeOffset="40819.3">15388 7662 383 0,'0'0'112'0,"0"0"29"16,0 0-35-16,0 0-6 15,0 0-42-15,0 0-36 16,-79 28 6-16,64 14-1 15,8 11 5-15,5 8-11 16,2 4-14-16,5-1 4 16,17-7-11-16,10-15-2 15,8-15 1-15,6-18 2 16,3-9-1-16,5-20 5 16,-6-19 3-16,-5-9 0 0,-12-10 6 15,-22-6-9 1,-9 0-3-16,-18 5 12 0,-17 9 2 15,-7 11-7-15,-4 15-9 16,5 10-5-16,7 12-4 16,12 2-64-16,11 19-107 15,11 7-69-15,6 2-108 16</inkml:trace>
  <inkml:trace contextRef="#ctx0" brushRef="#br0" timeOffset="41135.01">15930 7847 495 0,'0'0'51'15,"0"0"-3"-15,0 0 13 16,0 0 11-16,0 0 30 16,0 0 42-16,37-1-43 15,-26-9-39-15,-4 1 16 16,-6-1-23-16,-1 3-25 0,0 4-9 16,0-1-21-1,0 4 0-15,0 0-46 0,0 0-106 16,0 0-115-16,0 0-154 15</inkml:trace>
  <inkml:trace contextRef="#ctx0" brushRef="#br0" timeOffset="41792.25">16262 7519 462 0,'0'0'132'16,"0"0"31"-16,0 0-26 15,0 0-67-15,0 0-62 16,0 0 5-16,0 68 20 15,0-24-6-15,8 7-5 16,11 2-2-16,4 2-12 0,5-9-8 16,6-12 2-16,3-14-2 15,1-16 2-15,-2-4 0 16,-8-22 14-16,-7-11-7 16,-12-10 15-16,-9-7 19 15,0-1-19-15,-21 1-8 16,-7 4-5-16,-2 12-11 15,0 9-5-15,2 13-27 16,5 12-55-16,5 0-94 16,9 11-189-16</inkml:trace>
  <inkml:trace contextRef="#ctx0" brushRef="#br0" timeOffset="42244.23">16653 7343 593 0,'0'0'111'0,"0"0"96"15,0 0-56-15,0 0-102 16,0 0-41-16,0 0-8 16,31-15-4-16,14 9 1 0,10 0-9 15,2-2 5 1,-9 2 5-16,-8 0 2 0,-13 2 3 16,-15 4-1-16,-6 0 0 15,-5-1 3-15,-1 1-1 16,3 0 15-16,2 3-16 15,4 14-1-15,3 7 19 16,1 7-4-16,0 6 3 16,1 6-7-16,-2 6 0 15,-5 9-13-15,-5 7 6 16,-2 5-6-16,-5 2 0 16,-14 1-17-16,1-4-50 0,3-10-29 15,11-17-157 1,4-23-116-16</inkml:trace>
  <inkml:trace contextRef="#ctx0" brushRef="#br0" timeOffset="42461.4">17375 7253 364 0,'0'0'373'16,"0"0"-130"-16,0 0-109 15,0 0-86-15,0 0-41 16,9 90 10-16,-2-11 14 0,2 16-16 16,2 6-14-16,-2 6-1 15,-3 1-3-15,-5 2-94 16,-1-3-234-16,-4-11-253 16</inkml:trace>
  <inkml:trace contextRef="#ctx0" brushRef="#br0" timeOffset="43953.59">5524 5194 696 0,'0'0'107'0,"0"0"-91"16,0 0 4-16,-47 106-7 16,47-57 12-16,13-3-2 15,26-2 2-15,13-11-10 16,6-14-7-16,2-16-4 16,1-3 64-16,0-30-2 15,-4-15-1-15,-12-15-35 16,-14-3-15-16,-22-8 8 15,-9 6 3-15,-23 12-26 16,-18 12 14-16,-1 18-7 0,2 19-7 16,0 4-21-1,8 36-96-15,22 20-101 0,10 7-64 16,45 3-315-16</inkml:trace>
  <inkml:trace contextRef="#ctx0" brushRef="#br0" timeOffset="44301.02">8551 5125 745 0,'0'0'155'0,"0"0"-37"15,0 0-25-15,0 0-38 16,0 0-55-16,0 0-28 15,45 118 28-15,-20-27 10 16,2 9-10-16,1 4-14 16,-1-5-184-16,-4-15-292 0</inkml:trace>
  <inkml:trace contextRef="#ctx0" brushRef="#br0" timeOffset="44855.97">12900 5269 830 0,'0'0'9'0,"0"0"-9"16,0 0 27-16,110-41-23 15,-65 67 0-15,-4 20 2 16,-13 12-6-16,-21 9 0 15,-8 7 26-15,-36-3 36 16,-4-9-1-16,2-16-12 16,14-15 15-16,15-16-7 15,10-4-28-15,3-8-29 16,45-3 0-16,35 0-16 16,41-14-76-16,25-20-173 15,6-12-252-15</inkml:trace>
  <inkml:trace contextRef="#ctx0" brushRef="#br0" timeOffset="45372.84">15455 5504 617 0,'0'0'7'0,"0"0"-7"16,106-83-1-16,-50 71-29 0,-3 9-41 15,-11 3 2-15,-17 23-31 16,-13 18 70-16,-12 7 30 15,0 8 92-15,3 2 59 16,9 1-38-16,6-5-13 16,3-3-10-16,-3-8-14 15,-7-7-27-15,-9-6-6 16,-2-4-2-16,-41-1-19 16,-27 2-2-16,-20-1-20 15,-3 3-68-15,10-8-162 16,21-10-274-16</inkml:trace>
  <inkml:trace contextRef="#ctx0" brushRef="#br0" timeOffset="46008.2">19615 5891 307 0,'0'0'562'15,"0"0"-469"-15,0 0 40 0,0 0-96 16,0 0-37-16,0 0 0 16,12 58 5-16,15-20 11 15,12-4-4-15,4-13-6 16,8-13-3-16,1-8 4 15,0-14 4-15,-3-19-11 16,-5-9 17-16,-11 5-16 16,-9 8 18-16,-11 12 10 15,-9 13 34-15,-2 4 10 16,-1 23-73-16,-1 25-7 16,0 23 7-16,0 14 7 0,-6 12-7 15,3 2-54 1,3 0-77-16,9-16-152 0,24-16-487 15</inkml:trace>
  <inkml:trace contextRef="#ctx0" brushRef="#br0" timeOffset="46530.18">22394 6043 483 0,'0'0'39'0,"0"0"31"15,0 0 28-15,0 0-38 16,44 89 38-16,-15-52 18 16,10 6-34-16,7 4-14 15,-2 3-27-15,-13-6-15 16,-15 0-7-16,-16-2-10 15,-25-2-9-15,-35-4-19 16,-20-12-98-16,-4-24-270 16</inkml:trace>
  <inkml:trace contextRef="#ctx0" brushRef="#br0" timeOffset="46677.57">22620 5956 586 0,'0'0'31'16,"120"-70"90"-16,-55 45-2 15,4 9-75-15,8 3-4 16,8 4-27-16,4 8-13 16,-10 1-65-16,-17 0-200 15</inkml:trace>
  <inkml:trace contextRef="#ctx0" brushRef="#br0" timeOffset="47853.16">26131 6875 447 0,'0'0'39'0,"0"0"58"0,0 0-14 15,0 0 14-15,0 0 23 16,0 0 7-16,7-43-46 15,-7 43-45-15,3 3-33 16,5 20 1-16,5 14-1 16,2 17 14-16,-2 11 2 15,-5 7-8-15,-2 7-7 16,-5 4 3-16,-1 7 11 16,0 7-5-16,0 7 5 0,0 3-8 15,-4 8-3 1,-7 5-7-16,-3 8 4 0,-3 6-4 15,-4 3 4-15,-1 7-4 16,-5-3 1-16,1-5-1 16,-2-2 1-16,0-8-2 15,1 6 2-15,-1 3-2 16,-4 0 6-16,-2-2-2 16,-6-3-3-16,0-6 1 15,-2 2-2-15,-3-3 2 16,5-4-1-16,2 3 0 15,5 1-11-15,7-5 11 16,2 0 1-16,3-9-1 0,4-4 0 16,1-4 0-16,0-3 0 15,-2-3 0-15,0-2-1 16,2-4 1-16,-1 1 2 16,7-4-2-16,2-3 1 15,2-6 2-15,2-9-3 16,3-7 0-16,-1-8 10 15,2-7 4-15,-2-6-6 16,2-7 3-16,-1-7-11 16,-1-11-1-16,2-6 1 15,-1-4 0-15,1-5-3 16,0 0-4-16,0-11-5 16,0-19-60-16,3-14-147 15,9-18-319-15</inkml:trace>
  <inkml:trace contextRef="#ctx0" brushRef="#br0" timeOffset="48642.08">25549 6020 576 0,'0'0'68'0,"0"0"45"15,0 0-42-15,-85 56-65 16,40 10-3-16,5 13 17 15,12 9-14-15,17-2-4 16,11-10-4-16,21-18 2 16,22-22 0-16,8-19 1 15,-3-17 8-15,-5 0-3 16,-16-18 12-16,-11-3 52 16,-16 1-4-16,-1 3-23 15,-31 7-1-15,-14 9-42 0,-6 1-33 16,1 22-46-16,9 12-94 15,17 5-140-15</inkml:trace>
  <inkml:trace contextRef="#ctx0" brushRef="#br0" timeOffset="49211.93">26579 6043 466 0,'0'0'128'0,"0"0"-86"15,0 0-30-15,0 0-12 16,0 0 0-16,117-62 1 16,-71 52 27-16,-4 2 42 15,-3 6-7-15,-10 2-8 16,-9 3-32-16,-4 23-15 15,-10 10-4-15,-3 11 37 16,-3 8 16-16,0 5 0 16,0 6-41-16,3 4-16 15,6-2-5-15,6-1 4 0,7-6-137 16,4-11-129-16,2-13-124 16</inkml:trace>
  <inkml:trace contextRef="#ctx0" brushRef="#br0" timeOffset="50815.3">29352 6641 351 0,'0'0'150'0,"0"0"-95"16,0 0-32-16,0 0-2 15,0 0 44-15,0 0 14 16,13 84-14-16,-10-49-1 16,1 4-6-16,-4 3-14 15,0 6-6-15,-2 8-21 16,-11 7 22-16,2 6 11 16,1 3-38-16,3-3 2 15,1 7-8-15,1-1-3 16,-1 2-1-16,0 2 4 15,-1 0-4-15,-4 2-2 16,-3-1 1-16,-3 4-1 16,-4 0 0-16,-1 6 2 0,-1 4-2 15,-2-4-2 1,1 0 2-16,2-5 1 0,4-6 0 16,0-2-1-16,4-2 0 15,-2-3 0-15,3-1 0 16,-1-3 1-16,4 1-1 15,-3 2 4-15,1 1-4 16,1 2-4-16,-2 0 1 16,1-1 0-16,1-1 3 15,-1-2 2-15,-1-2 4 16,-2-3-6-16,-2 1 0 16,0 1 2-16,-2 1-2 0,3 2 0 15,4 1 0 1,2-1 0-16,3 2 0 0,-1-2 1 15,3 1-2-15,-2-2 2 16,3-3 0-16,1 0-1 16,0 1-2-16,-2-2 2 15,4-4 2-15,-2-1-2 16,1-3 2-16,1-1 2 16,-5-1-4-16,1 0 0 15,-2-1 0-15,-2 0 0 16,-1-1 1-16,2-1-2 15,0 1 1-15,1-2 0 16,-2-2 3-16,0-1-3 0,0-3 0 16,-2-3 0-16,0-5 4 15,2-4-1-15,0-7-3 16,6-1 2-16,0-6-1 16,0-2-1-16,2-3 0 15,-1-3 3-15,2-2-1 16,0-2 0-16,0-4-2 15,0-3 0-15,0 0-1 16,0 0 1-16,0 0 0 16,-1 0 0-16,-1-5-27 15,1-16-90-15,-3-14-371 16</inkml:trace>
  <inkml:trace contextRef="#ctx0" brushRef="#br0" timeOffset="51747.21">28836 5992 280 0,'0'0'170'0,"0"0"-62"0,0 0-20 16,0 0 27-16,0 0-10 15,-89-46 7-15,67 25-52 16,2-6 4-16,5-2 7 15,8-7-13-15,4-3-36 16,3-5-9-16,0-2-8 16,18-4-9-16,4 8 4 15,-1 11-14-15,-6 12-31 16,-6 18 30-16,-3 1 13 16,-3 30-62-16,-3 20 10 15,0 19 54-15,-20 15 1 16,-1 2-1-16,4-7-5 0,13-16-32 15,4-20 6-15,17-18 3 16,11-12 24-16,2-12 4 16,-4-1 18-16,-7-11 51 15,-9-12 2-15,-8-4-28 16,-2 1-21-16,-5 1-22 16,-7 11-40-16,5 9-26 15,7 5-87-15,6 5-176 16,27 14-236-16</inkml:trace>
  <inkml:trace contextRef="#ctx0" brushRef="#br0" timeOffset="52098.34">30185 5775 740 0,'0'0'104'0,"0"0"50"16,-93-82-51-16,48 80-43 15,-4 2-50-15,4 21-9 16,10 16-2-16,11 8-4 16,16 0-13-16,8-7-23 0,20-8 15 15,14-17 0 1,8-6 23-16,-3-7 3 0,-8 0 1 15,-9 0 8-15,-13-2 9 16,-4 2 38-16,-4 7-49 16,2 25-7-16,0 20 0 15,-3 14 13-15,0 13-13 16,-4 9-6-16,-13 6-89 16,-3-3-114-16,-6-10-423 15</inkml:trace>
  <inkml:trace contextRef="#ctx0" brushRef="#br0" timeOffset="53269.62">19596 7761 594 0,'0'0'47'0,"0"0"88"16,0 0 28-16,0 0-118 16,-87 13-24-16,61 20 0 15,5 9 6-15,9 6-10 0,12 7-1 16,0-1 0-16,15-4-11 15,15-8-10-15,3-12 5 16,8-15-1-16,4-15 2 16,5-10 3-16,-1-23 6 15,-7-14-8-15,-13-6 17 16,-17-2-16-16,-12 2 13 16,-8 7 0-16,-18 11-16 15,-4 14-15-15,1 14-31 16,4 7-26-16,10 9-207 0,13 13-19 15,2 5-110 1</inkml:trace>
  <inkml:trace contextRef="#ctx0" brushRef="#br0" timeOffset="53408.33">19905 7957 561 0,'0'0'208'0,"0"0"-23"15,0 0-51-15,0 0-88 16,0 0-22-16,3-72-24 15,-3 70-49-15,0 2-145 16,0 0-173-16</inkml:trace>
  <inkml:trace contextRef="#ctx0" brushRef="#br0" timeOffset="56064.11">20212 7819 54 0,'0'0'139'0,"0"0"-110"16,0 0 0-16,0 0-25 15,0 0-1-15,0 0-1 16,0 0-1-16,-6-9 1 16,6 9-2-16,0 0 48 15,-2 0 19-15,2 0 13 16,-1-3-24-16,-2 3-21 0,3-3 4 15,-1 3 2 1,1 0-21-16,0 0 8 0,0 0-18 16,0 0-9-16,0 0 10 15,0 0-9-15,0 0 5 16,0 0-6-16,0 0 0 16,0 0 3-16,0 0 0 15,0 0 2-15,0 0 1 16,0 0-7-16,0 0-1 15,0 0 1-15,0 0 4 16,0 0-4-16,0 0-5 16,0 0 5-16,0 0 8 15,0 0-7-15,0-1 1 16,0 1-2-16,0 0 1 16,0 0-2-16,0 0-2 0,0 0 3 15,0 0 0-15,0 0-1 16,0 0-6-16,0 0 14 15,0 0-7-15,0 0 1 16,0 0 0-16,0 0 14 16,0 0 4-16,0 0-12 15,0 0-2-15,0 0-2 16,0 0-2-16,-2 0-1 16,1 4 0-16,-1 5 37 15,1 6-14-15,-1 4-12 16,1 10-1-16,1 6 2 15,0 1-3-15,0 0-3 16,0-2-5-16,1-1 1 16,12-2-2-16,3-8-6 0,4-9-27 15,7-11 27-15,4-3 6 16,1-17 6-16,-2-9-2 16,-8-8 1-16,-9-4-5 15,-10-2 2-15,-3-1-2 16,-17 2 15-16,-19 6-11 15,-9 6 2-15,-6 8 22 16,1 6-23-16,6 8-5 16,13 5-5-16,12 0-21 15,16 0-131-15,3 0-137 16</inkml:trace>
  <inkml:trace contextRef="#ctx0" brushRef="#br0" timeOffset="56388.2">20367 7579 522 0,'0'0'190'0,"0"0"-96"16,0 0-11-16,0 0-65 15,0 0-18-15,122-40 4 16,-63 28-4-16,0 2 10 0,-8 1-2 15,-12 4 34 1,-16 2 3-16,-10 3-22 0,-7 0-9 16,-3 11-1-16,4 14 2 15,-3 6 25-15,-1 8 7 16,0 6-22-16,2 3-15 16,-1 2-2-16,1 5-4 15,-3 1-4-15,-2-5-29 16,1-5-111-16,5-14-120 15,4-15-217-15</inkml:trace>
  <inkml:trace contextRef="#ctx0" brushRef="#br0" timeOffset="56608.34">21138 7422 692 0,'0'0'190'16,"0"0"-48"-16,0 0-101 16,0 0-39-16,40 105 45 15,-23-37-6-15,1 8-29 16,-6 5-7-16,-5 3-5 16,-4-1-42-16,-3-6-160 15,0-5-224-15</inkml:trace>
  <inkml:trace contextRef="#ctx0" brushRef="#br0" timeOffset="64754.18">22529 7872 251 0,'0'0'427'0,"0"0"-347"15,0 0-17-15,0 0-9 16,0 0-28-16,0 0-19 16,-30 81 2-16,25-26 28 15,5 5-7-15,0 5-17 16,14 1 7-16,5-11-16 0,5-9-3 15,0-16 2-15,0-15-2 16,6-13 8-16,-1-2 26 16,1-34 6-16,-1-17 20 15,-13-12-21-15,-13-7 0 16,-3 2-26-16,-24 6-6 16,-10 8-8-16,-2 12-7 15,6 14-16-15,9 11-61 16,14 12-58-16,7 5-227 15</inkml:trace>
  <inkml:trace contextRef="#ctx0" brushRef="#br0" timeOffset="64917.49">23003 7916 883 0,'0'0'99'0,"0"0"-63"15,0 0 5-15,0 0-41 16,0 0-8-16,0 0-153 16,-26-5-114-16</inkml:trace>
  <inkml:trace contextRef="#ctx0" brushRef="#br0" timeOffset="65194.23">23214 7874 632 0,'0'0'87'0,"0"0"-76"15,-22 96 59-15,22-54 9 16,6 2-22-16,18 0 9 16,10-3-51-16,5-5-11 15,3-14 18-15,-3-15-8 16,-8-7 55-16,-9-13-37 15,-13-15 5-15,-9-8 18 16,0-6-18-16,-20-5-37 16,-12 1 0-16,-2 4-66 0,3-3-81 15,9 5-159 1,14 0-270-16</inkml:trace>
  <inkml:trace contextRef="#ctx0" brushRef="#br0" timeOffset="65444.2">23479 7616 646 0,'0'0'227'0,"0"0"-115"16,0 0-21-16,0 0-29 15,85-37-48-15,-14 20-8 16,5-2 7-16,-7 4-3 16,-15 7-9-16,-18 5 7 15,-16 3-5-15,-9 4-1 16,-4 18-1-16,-6 11 1 0,-1 12 6 15,0 5 17-15,0 11-18 16,-1 3-5-16,-5 4-4 16,2 0-12-16,-1-5-103 15,1-9-111-15,1-18-123 16</inkml:trace>
  <inkml:trace contextRef="#ctx0" brushRef="#br0" timeOffset="65655.28">24177 7471 869 0,'0'0'206'0,"0"0"-56"16,0 0-98 0,0 0-52-16,0 0 2 0,28 128 6 15,-7-42 20-15,0 11-17 16,-9 3-9-16,-6 7-2 15,-6-3-38-15,0-11-177 16,-11-14-307-16</inkml:trace>
  <inkml:trace contextRef="#ctx0" brushRef="#br0" timeOffset="72877.25">24924 8436 268 0,'0'0'40'0,"0"0"4"0,0 0 21 16,0 0-7-16,0 0-13 16,0 0-20-16,0 0-11 15,0-25 15-15,0 21 10 16,0 2-6-16,0-3-14 16,0 0 10-16,0 2-14 15,-2-1 2-15,1-1 14 16,1 0 11-16,-2 2-11 15,1 0 16-15,-1 0-2 16,1 2-3-16,-1-1 5 16,-1 2-17-16,-1 0-11 0,0 0-9 15,-4 12-9 1,-1 12-1-16,-4 6 2 0,2 6-2 16,4 0 2-16,7 0-2 15,0-5-1-15,0-6-1 16,12-8 1-16,7-8-1 15,1-8-1-15,4-1-10 16,1-8 5-16,-3-15 8 16,-2-8 20-16,-6-6 14 15,-9-1-10-15,-5-3-19 16,0 6-5-16,-18 3-11 16,-3 6 8-16,0 10-24 0,2 8-20 15,7 8-50 1,3 0-111-16,6 2-163 0</inkml:trace>
  <inkml:trace contextRef="#ctx0" brushRef="#br0" timeOffset="73079.48">25101 8369 725 0,'0'0'158'0,"0"0"-9"16,0 0-25-16,0 0-56 16,0 0-54-16,0 0-14 15,0-20-61-15,5 20-153 0,-1 2-170 16</inkml:trace>
  <inkml:trace contextRef="#ctx0" brushRef="#br0" timeOffset="73333.27">25313 8090 494 0,'0'0'262'0,"0"0"-88"0,0 0-50 16,0 0-79-16,0 0-45 15,0 0-19-15,102-75-71 16,-66 63-177-16,-7-2-55 16</inkml:trace>
  <inkml:trace contextRef="#ctx0" brushRef="#br0" timeOffset="73576.45">25330 8063 384 0,'0'0'91'0,"0"0"-58"0,-8 88 13 16,20-51 24-16,12 3-28 15,6-2 6-15,-3-4-10 16,-5-6 12-16,-8-7-22 15,-9-4-21-15,-5-2 0 16,0-7 11-16,-17-2-1 16,-9 1-6-16,-2-4-11 15,1-3-10-15,7 0-92 16,10-2-110-16</inkml:trace>
  <inkml:trace contextRef="#ctx0" brushRef="#br0" timeOffset="73844.14">25600 8171 495 0,'0'0'250'0,"0"0"-195"16,0 0-19-16,0 0-18 16,0 0 17-16,-17 91-7 15,17-70-7-15,12-5 7 16,7-9-2-16,0-5 15 15,1-2 4-15,-2-2-14 16,-7-18-3-16,-7-1 19 16,-4-4-20-16,-3-4-9 15,-18 4-18-15,-4 4-12 0,1 4-37 16,8 2-71 0,8 3-156-16,8-5-165 0</inkml:trace>
  <inkml:trace contextRef="#ctx0" brushRef="#br0" timeOffset="74110.22">25892 7872 446 0,'0'0'290'0,"0"0"-207"16,0 0 6-16,0 0-35 15,0 0 5-15,-37 103-33 0,37-63 5 16,3-4-5-1,15-2-13-15,6-5-3 0,1-12-10 16,-3-9 2-16,-8-7-4 16,-4-1 2-16,-7 0 0 15,-3 0 9-15,0 0 2 16,-10 0-11-16,-12 0-25 16,-1 13-82-16,1 7-189 15,8 3-348-15</inkml:trace>
  <inkml:trace contextRef="#ctx0" brushRef="#br0" timeOffset="74735.45">26641 8197 416 0,'0'0'132'0,"0"0"-64"15,0 0 11-15,-98 36-12 0,69 0-13 16,6 5-5 0,7 5-5-16,9 3-11 0,7-1-15 15,0-2-7-15,9-8-11 16,13-10 1-16,6-14-2 15,4-14 1-15,1 0 0 16,-4-22 9-16,-5-11 43 16,-10-9-1-16,-10-9 34 15,-4-2-39-15,-4 0-39 16,-14 5-7-16,-2 11-12 16,7 13-53-16,6 12-45 15,7 12-62-15,0 0-176 0</inkml:trace>
  <inkml:trace contextRef="#ctx0" brushRef="#br0" timeOffset="74897.25">26829 8293 502 0,'0'0'336'0,"0"0"-141"16,0 0-56-16,0 0-53 15,0 0-49-15,0 0-37 16,0-24-16-16,9 21-108 15,7-1-185-15,1-6-96 16</inkml:trace>
  <inkml:trace contextRef="#ctx0" brushRef="#br0" timeOffset="75132.75">27060 8012 587 0,'0'0'159'0,"0"0"-110"0,0 0-7 16,0 0 20-16,-4 86 33 15,24-45-31-15,6 2-7 16,3-2-7-16,-3-4-4 16,-7-8-18-16,-7-5-25 15,-12-4-3-15,0-2-16 16,-24-11-95-16,-6-7-202 0,-1-25-344 15</inkml:trace>
  <inkml:trace contextRef="#ctx0" brushRef="#br0" timeOffset="75266.2">27073 7911 721 0,'0'0'92'0,"0"0"3"16,0 0-21-16,117-87-63 15,-61 74-10-15,1 6-2 16,-2 7-61-16,-13 0-153 15,-18 10-107-15</inkml:trace>
  <inkml:trace contextRef="#ctx0" brushRef="#br0" timeOffset="75493.08">27442 7996 448 0,'0'0'115'0,"0"0"53"0,0 0-9 15,0 94-35-15,9-64-57 16,5-2-36-16,5-5 0 15,3-7-9-15,-3-9 2 16,-2-7 16-16,-3-1-15 16,-6-21 6-16,-5-9 9 15,-3-7-12-15,-6-1-21 16,-21 2-7-16,-9 5-23 16,-4 8-37-16,1 6-72 15,13 2-171-15,15 0-285 16</inkml:trace>
  <inkml:trace contextRef="#ctx0" brushRef="#br0" timeOffset="75752.23">27732 7683 771 0,'0'0'250'0,"0"0"-189"15,0 0-8-15,0 0-39 16,0 0-6-16,-16 121 16 15,16-62-8-15,0 1-3 16,16-2-12-16,7-8-1 16,4-13 0-16,1-15-6 15,-4-15-4-15,-5-7-4 16,-10-7 14-16,-9-13 10 0,0-1-10 16,-16 4-18-1,-12 7-32-15,-7 10-49 0,1 0-185 16,6 17-131-16</inkml:trace>
  <inkml:trace contextRef="#ctx0" brushRef="#br0" timeOffset="82763.12">28171 8361 258 0,'0'0'80'16,"0"0"-22"-16,0 0 19 15,0 0-5-15,0 0 14 16,0 0-10-16,0 0-27 16,-34-29 15-16,31 27-19 15,1-3 14-15,-1 1-23 16,0 0 2-16,1 1 2 15,-1 0-3-15,1 2 0 16,2 1 3-16,0 0-8 0,0 0-14 16,0 0-6-16,-1 0-12 15,-2 0-1-15,-1 15-1 16,0 12-3-16,-1 10 5 16,2 6 3-16,3 7-1 15,0-1-1-15,0-5-1 16,12-4 0-16,6-12-2 15,3-11-11-15,5-11-7 16,-1-6 0-16,-1-9 5 16,-1-22 15-16,-6-11 8 15,-5-6 5-15,-11-2-4 16,-1 6 12-16,-5 7-10 0,-12 5-11 16,-2 11 0-16,2 7-1 15,3 8-16-15,6 6-54 16,6 0-74-16,2 9-212 15,2 8-86-15</inkml:trace>
  <inkml:trace contextRef="#ctx0" brushRef="#br0" timeOffset="82913.1">28391 8417 655 0,'0'0'185'0,"0"0"-20"15,0 0-55-15,0 0-41 16,0 0-40-16,0 0-29 15,3-20-23-15,7 18-95 0,0-3-242 16,1-3-352-16</inkml:trace>
  <inkml:trace contextRef="#ctx0" brushRef="#br0" timeOffset="83148.14">28579 8174 665 0,'0'0'96'16,"0"0"-72"-16,0 0-23 15,0 0 11-15,23 98 83 16,4-59-11-16,3-1-11 16,-3-6-32-16,-8-5-19 0,-10-5-22 15,-9-4-1-15,0-4-17 16,-19-8-35-16,-11-6-153 15,-1-10-107-15,4-24-170 16</inkml:trace>
  <inkml:trace contextRef="#ctx0" brushRef="#br0" timeOffset="83464.12">28584 8178 333 0,'0'0'175'0,"18"-117"-30"16,3 74-20-16,3 11-24 16,4 8-50-16,5 5-51 15,3 4 0-15,0 6-34 16,-2 6-18-16,-6 3-15 15,-7 1-36-15,-9 15-25 16,-9 3 47-16,-3 1 48 0,0 0 33 16,0 8 3-16,-7 1 1 15,-1 6 46-15,5 5 15 16,3 1-13-16,0 0-8 16,8-4 13-16,7-4-14 15,1-12-13-15,0-10 6 16,-1-11 39-16,0 0 43 15,-1-19-6-15,-5-16-30 16,-8-5-34-16,-1-4-5 16,-12 0-6-16,-15 11-36 15,-4 7-1-15,0 8-21 16,4 8-79-16,6 3-87 0,14 0-184 16</inkml:trace>
  <inkml:trace contextRef="#ctx0" brushRef="#br0" timeOffset="83720.11">29095 7686 796 0,'0'0'167'16,"0"0"-78"-16,0 0-29 16,0 0-51-16,0 0-5 15,-44 106 0-15,44-49 2 16,2-3-5-16,20-7 2 15,8-16-3-15,0-14-4 0,-4-15 0 16,-7-2 4 0,-8-2 8-16,-9-13 26 0,-2 1-10 15,0 2-24-15,-20 11-43 16,-8 1-54-16,-2 18-212 16,2 11-89-16</inkml:trace>
  <inkml:trace contextRef="#ctx0" brushRef="#br0" timeOffset="90000.02">29409 8479 538 0,'0'0'127'15,"0"0"-31"-15,0 0 17 16,0 0-36-16,0 0-22 16,0 0-21-16,0 0 2 15,-52-9-16-15,41 38-13 0,-3 17 7 16,-1 8 4-16,1 7-6 16,8 1 5-16,6-2-8 15,0-7-8-15,17-7-1 16,11-12 1-16,6-14-1 15,5-18-23-15,3-3 16 16,-2-29 7-16,-6-16 18 16,-8-9 12-16,-14-6-1 15,-12-4-7-15,-6 1-1 16,-26 9-4-16,-7 11-17 16,-2 13-9-16,7 16 2 15,11 7-28-15,17 8-94 0,6 5-180 16,21 11-146-16</inkml:trace>
  <inkml:trace contextRef="#ctx0" brushRef="#br0" timeOffset="90161.33">29771 8556 806 0,'0'0'263'15,"0"0"-150"-15,0 0-25 16,0 0-60-16,0 0-28 15,0 0-7-15,-17-25-72 16,17 25-215-16,0 0-154 16</inkml:trace>
  <inkml:trace contextRef="#ctx0" brushRef="#br0" timeOffset="90489.07">29886 8231 611 0,'0'0'156'16,"0"0"-68"-16,0 0-51 15,0 0-24-15,-13 124 41 16,13-67-16-16,2 3-29 16,17-1 5-16,6-6-12 0,5-8 3 15,1-15-5-15,1-15-14 16,-1-15 14-16,-4-3 1 15,-3-24 11-15,-6-10 4 16,-9-5 12-16,-9-5 33 16,-14 2-7-16,-25 5-18 15,-13 10-30-15,-4 9-3 16,6 10-3-16,15 6-2 16,16 5-24-16,17 0-110 15,2 0-177-15,25 0-223 16</inkml:trace>
  <inkml:trace contextRef="#ctx0" brushRef="#br0" timeOffset="90864.31">30115 8032 347 0,'0'0'361'16,"0"0"-229"-16,0 0-41 15,0 0-29-15,0 0-54 16,0 0-4-16,77-34 4 16,-43 25 1-16,-4 1 3 15,-10 2 1-15,-8 5 26 0,-6 1-4 16,-5 0-3-16,1 0-10 15,1 7-20-15,1 15 2 16,3 10 2-16,1 7 11 16,-2 5-5-16,0 6-1 15,-4 6-4-15,-2-1-1 16,0-2-6-16,0-7-3 16,0-9-24-16,0-10-111 15,7-12-72-15,12-14-151 16</inkml:trace>
  <inkml:trace contextRef="#ctx0" brushRef="#br0" timeOffset="91088.11">30589 7710 650 0,'0'0'168'0,"0"0"46"16,0 0-64-16,0 0-93 15,0 0-57-15,0 0 1 16,58 123 24-16,-22-36 23 16,-8 11-24-16,-8 8-10 15,-7 1-14-15,-7-2-1 16,-6-5-48-16,0-18-232 16,-24-12-702-16</inkml:trace>
  <inkml:trace contextRef="#ctx0" brushRef="#br0" timeOffset="93135.89">7134 9249 779 0,'0'0'38'0,"0"0"54"16,0 0-79-16,0 0-7 16,40 94-6-16,-19-19 40 15,0 13-28-15,-5 16-12 16,-4 4-1-16,-12-4-184 15,0-7-536-15</inkml:trace>
  <inkml:trace contextRef="#ctx0" brushRef="#br0" timeOffset="93731.81">10141 9188 757 0,'0'0'62'0,"0"0"93"16,0 0-84-16,0 0-69 15,0 148 10-15,4-36 30 16,1 18-25-16,4 11-17 16,-6 4-2-16,-3-12-199 15,0-18-552-15</inkml:trace>
  <inkml:trace contextRef="#ctx0" brushRef="#br0" timeOffset="95348.19">12997 9344 518 0,'0'0'117'16,"0"0"68"-16,0 0-30 15,0 0-70-15,0 0-34 16,0 0-39-16,-23 72 4 0,24 4 48 16,11 13-22-16,0 6-35 15,-1 3 0-15,-6 3-14 16,-5-4-13-16,0-12-185 16,-2-17-430-16</inkml:trace>
  <inkml:trace contextRef="#ctx0" brushRef="#br0" timeOffset="96184.32">16174 9755 677 0,'0'0'165'16,"0"0"30"-16,0 0-96 16,0 0-55-16,0 0-16 15,111 17-4-15,-37-7-17 16,8-7-4-16,5-3-3 15,-1 0-89-15,1-20-92 16,-10-7-30-16,-13-4 32 0,-17 0-21 16,-20-2 51-16,-16 2 149 15,-9 0 31-15,-2 3 174 16,0 4-26-16,0 6 9 16,0 5-31-16,0 9-41 15,1 4-8-15,7 7-59 16,1 29-38-16,6 25 11 15,-5 23 8-15,-2 16-22 16,-5 11-4-16,-3 7-4 16,0 6-7-16,-3-3-176 15,-6-10-354-15</inkml:trace>
  <inkml:trace contextRef="#ctx0" brushRef="#br0" timeOffset="96654.07">19599 10129 768 0,'0'0'206'16,"0"0"-93"-16,0 0-63 16,106-4 7-16,-23 4-29 15,13-5-26-15,4-3 4 16,0-5-6-16,-8-9-69 15,-10-1-108-15,-12-10-84 16,-19-6-34-16</inkml:trace>
  <inkml:trace contextRef="#ctx0" brushRef="#br0" timeOffset="96812.2">20436 9786 176 0,'0'0'439'0,"0"0"-225"16,0 0-11-16,0 0-68 15,0 0-63-15,0 0-58 16,-3 80 45-16,3 7 11 15,0 20-31-15,0 11-33 16,0 15 0-16,0 5-12 0,1-5-77 16,8-19-237-1</inkml:trace>
  <inkml:trace contextRef="#ctx0" brushRef="#br0" timeOffset="97248.54">22484 10216 313 0,'0'0'589'16,"0"0"-434"-16,0 0-75 15,94-13-42-15,-21 13-3 16,13 0-16-16,4-2-19 16,-5-4-5-16,-12-7-119 15,-10-5-274-15</inkml:trace>
  <inkml:trace contextRef="#ctx0" brushRef="#br0" timeOffset="97414">23170 9851 195 0,'0'0'565'0,"0"0"-334"16,0 0-104-16,0 0-81 16,0 0 10-16,-2 134 42 15,5-47-44-15,8 12-21 16,-5 12-14-16,-5 7-19 15,-1-1 0-15,0-5-67 16,0-17-168-16,-3-25-437 16</inkml:trace>
  <inkml:trace contextRef="#ctx0" brushRef="#br0" timeOffset="98155.23">25115 9999 554 0,'0'0'123'16,"0"0"54"-16,0 0 14 0,0 0-116 15,0 0-63-15,0 77-5 16,0-4 14-16,-5 15-13 15,-2 13-8-15,-1-3-33 16,7-8-300-16</inkml:trace>
  <inkml:trace contextRef="#ctx0" brushRef="#br0" timeOffset="99781.62">26488 10278 87 0,'0'0'234'16,"0"0"-126"-16,0 0 40 15,0 0-40-15,0 0 8 16,0 0 11-16,0-59-29 16,0 59-36-16,2 8-33 15,1 25-26-15,2 21 10 16,-1 21 22-16,-2 12-28 15,-2 7 0-15,0 3-7 0,-14-6-81 16,-1-15-286-16</inkml:trace>
  <inkml:trace contextRef="#ctx0" brushRef="#br0" timeOffset="100280.34">28173 10297 516 0,'0'0'49'15,"0"0"80"-15,0 0 55 16,0 0-53-16,0 0-59 16,0 0-64-16,33 56-1 15,-22 10 31-15,-8 10-5 16,-3 4-23-16,0 0-7 15,-13 5-3-15,1-3-79 16,-3-7-250-16</inkml:trace>
  <inkml:trace contextRef="#ctx0" brushRef="#br0" timeOffset="100681.99">29274 10914 682 0,'0'0'211'0,"0"0"-23"15,0 0-49-15,0 0-60 16,0 0-79-16,0 0-20 15,71-15 19-15,-1 13 1 16,10-1-28-16,0-3-65 16,-3-5-71-16,-11-10-147 0,-11-6-102 15</inkml:trace>
  <inkml:trace contextRef="#ctx0" brushRef="#br0" timeOffset="100862.02">29942 10542 189 0,'0'0'489'15,"0"0"-345"-15,0 0 69 16,0 0-71-16,0 0-76 16,0 0-50-16,-12 72 5 15,1 10 50-15,1 15-48 16,2 12-16-16,2 10-5 16,-1 3-2-16,-9 3-42 15,-10 0-203-15,-8-1-581 0</inkml:trace>
  <inkml:trace contextRef="#ctx0" brushRef="#br0" timeOffset="110580.08">16692 11385 130 0,'0'0'0'0,"0"0"-48"16,0 0 35-16,0 0 13 0,0 0 91 15,0 0 19-15,0 0-22 16,0 0-17-16,-45 5-25 16,44-3 4-16,1-1-6 15,0 3 16-15,0 6 11 16,0 5-6-16,0 7 10 16,0 5-16-16,0 3-8 15,13 5 1-15,11-4-27 16,6-5 5-16,7-6 1 15,6-11 0-15,3-9-10 16,4-1-4-16,0-25-7 16,-2-11-7-16,-6-11 7 15,-8-7-4-15,-4-2-5 0,-5-2-1 16,-5-1-2-16,-8 3-5 16,-5 7 7-16,-7 10 8 15,0 12-8-15,0 12 1 16,-10 9 1-16,-14 7-2 15,-9 6-5-15,-7 17 5 16,-5 9-6-16,11 0 5 16,12 3-11-16,12-8 2 15,10-3-1-15,0-12 4 16,21-4 6-16,12-8-6 16,12 0 5-16,6-17 0 15,1-6 2-15,-1 2 0 16,-2 4 2-16,-7 7-2 15,-8 7 9-15,-4 3 5 0,-8 12-8 16,-6 19-2-16,-7 9 0 16,-4 12-2-16,1 5-2 15,9 7-24-15,16-2-253 16,21-7-263-16</inkml:trace>
  <inkml:trace contextRef="#ctx0" brushRef="#br0" timeOffset="111277.11">20072 11877 479 0,'0'0'104'16,"0"0"-20"-16,0 0-39 16,0 0 21-16,0 0 49 15,0 0-54-15,83 63 10 16,-35-63-20-16,1-3-10 15,3-23 13-15,-4-13-28 16,-3-7-12-16,-9-9-4 16,-8-6-6-16,-7-5 1 15,-7 4-1-15,-8 6-4 0,-2 16 2 16,-4 17-2 0,0 11 0-16,0 9 0 0,0 3-11 15,-3 17-43-15,-11 18 13 16,-5 11 29-16,-2 1-27 15,-3-3-33-15,0-8 6 16,5-10 43-16,6-10 18 16,5-10 5-16,-1-6 6 15,5 0 69-15,1-6-15 16,3-7-32-16,1-1-12 16,28 2-16-16,8 1-1 15,5 8 1-15,-5 3 5 16,-3 0-5-16,-4 14-3 15,3 8-2-15,13 5-60 0,8-8-275 16</inkml:trace>
  <inkml:trace contextRef="#ctx0" brushRef="#br0" timeOffset="112003.22">22375 11953 340 0,'0'0'275'0,"0"0"-193"16,0 0 71-16,0 0 13 16,121 11-85-16,-59-15-28 15,9-19-10-15,4-8-23 16,0-9-3-16,-3-10-2 15,-8-8-7-15,-11-7-8 16,-12-7 1-16,-14-1-1 16,-15 8-3-16,-12 15 2 15,0 15 1-15,-22 16-2 0,-10 11-1 16,-5 8-5-16,-7 1-4 16,-3 23-3-16,2 13 5 15,7 3 1-15,13 4-28 16,13-7-5-16,12-9 29 15,17-9 13-15,25-12 6 16,11-7 19-16,8 0 1 16,2-10-10-16,-8-3-4 15,-13 6 12-15,-15 4 21 16,-13 3-17-16,-9 0-14 16,-5 18-10-16,0 12-3 15,-5 9-1-15,-5 4-11 16,6 3-125-16,4-3-219 15</inkml:trace>
  <inkml:trace contextRef="#ctx0" brushRef="#br0" timeOffset="113165.89">17268 9032 365 0,'0'0'61'0,"0"0"32"16,0 0 9-16,-60-90-26 15,30 66-13-15,-6 3-2 0,-5-1 2 16,-10 4-30-1,-4 4-9-15,-8 2-16 0,-4 6 0 16,-8 3-2-16,1 3-5 16,-8 2 9-16,-3 14-9 15,-3 10 19-15,0 8 0 16,4 8-13-16,5 11 2 16,10 10 5-16,5 10 2 15,6 14 1-15,7 8-5 16,8 8 1-16,10 7 9 15,14-1-9-15,16-1 11 16,3 0-11-16,34-3-6 16,24 1 1-16,20 1-6 15,20 2-1-15,13-3-1 16,11-7 0-16,6-14-2 0,2-21-2 16,3-19-1-16,-5-14 5 15,-3-13 0-15,-8-17 2 16,-7-1-4-16,0-28 2 15,1-22-55-15,-2-17 40 16,-3-22-27-16,-6-11 42 16,-9-18 4-16,-11-8-4 15,-8-7 0-15,-18-9 6 16,-23-3 5-16,-31-6-6 16,-18-5 2-16,-49 9 16 0,-34 12-2 15,-23 24-21 1,-21 34 0-16,-10 28-1 0,4 26-10 15,11 23 5-15,6 14-7 16,19 31-133-16,14 11-120 16</inkml:trace>
  <inkml:trace contextRef="#ctx0" brushRef="#br0" timeOffset="114015.43">20648 9715 359 0,'0'0'55'0,"-114"-38"19"16,53 29-6-16,-3 6-47 0,-6 3 6 15,-5 3 10 1,-4 20 15-16,-1 12 7 0,-1 13-1 16,1 10 13-16,-2 12-11 15,5 9-33-15,6 7 9 16,11 7-14-16,14 10-7 15,16 3 15-15,22 1-10 16,8 6 2-16,41-3-14 16,22-2-6-16,23-4-2 15,17-10-2-15,18-15 2 16,8-20-20-16,3-22-13 16,-4-24-16-16,1-13 24 15,-2-29 16-15,-3-21 9 16,-4-17 2-16,-8-20-2 0,-14-20-16 15,-13-18 16 1,-12-24 6-16,-20-15-6 0,-16-14 4 16,-21-2-4-16,-16 8 13 15,-16 11-11-15,-41 24-1 16,-30 22 12-16,-23 31-6 16,-21 27-2-16,-21 31-5 15,-10 26-28-15,-3 22-46 16,13 37-168-16,27 24 189 15,32 12 32-15</inkml:trace>
  <inkml:trace contextRef="#ctx0" brushRef="#br0" timeOffset="114731.16">23474 9767 233 0,'0'0'50'16,"-101"-57"50"-16,43 37-34 16,-8 7 41-16,-4 6-35 15,-6 7-30-15,-8 0 0 16,-8 19 6-16,-13 8-36 0,-7 14 3 16,-4 6 38-1,-3 13 38-15,8 12-12 0,9 12-31 16,14 11-25-16,19 12 10 15,19 7-7-15,24 2-12 16,26 7-4-16,12 0-8 16,38-2 3-16,22 4-9 15,22-5 5-15,19-13-2 16,20-18-1-16,13-22-36 16,10-30 9-16,4-29 29 0,-3-9 3 15,-8-38 2 1,-11-24 15-16,-16-21-20 0,-16-25 2 15,-17-29 6-15,-19-24-2 16,-25-29-4-16,-24-13 0 16,-21 6 1-16,-28 18-2 15,-40 36 2-15,-27 32-5 16,-24 30 8-16,-26 24-12 16,-22 24-33-16,-21 22-213 15,-15 12-255-15</inkml:trace>
  <inkml:trace contextRef="#ctx0" brushRef="#br0" timeOffset="116032.17">17126 12441 496 0,'0'0'105'15,"0"0"0"-15,0 0-10 16,0 0-56-16,0 0-20 16,0 0 53-16,-67 113-32 15,42-69-22-15,2-5 11 16,5-5-15-16,3-8 6 15,6-11-8-15,5-11 8 16,2-4-14-16,2-16 11 16,0-22 25-16,11-16-42 15,10-11 3-15,5-6-7 0,4-8 0 16,2 2 4 0,-1 8-10-16,-4 16 5 0,-8 22 1 15,-5 19 4-15,-8 12 0 16,-2 17-4-16,1 22-3 15,2 15 7-15,5 5 3 16,5-1-2-16,5-7-1 16,6-10 1-16,3-16 0 15,5-14 2-15,6-11-3 16,3-11 0-16,4-24 2 16,-4-13-4-16,-5-10-3 15,-10-3 1-15,-11 3-1 16,-7 12 2-16,-8 12 3 15,-4 17 0-15,0 13 11 0,0 4-5 16,-11 23-4-16,-6 17-2 16,-1 10 1-16,9 6 0 15,6 0 1-15,3-4-4 16,0-10 3-16,12-11-4 16,12-14 1-16,9-10-3 15,8-7 5-15,6-19-3 16,1-15-9-16,-8-12-20 15,-6-4 13-15,-8 3-13 16,-11 7 32-16,-5 14 0 16,-7 10 14-16,-3 13 35 0,0 3-3 15,-3 17-29 1,-13 17-2-16,-1 13 36 0,2 4-16 16,5 4-21-1,1 1-6-15,5-5-7 0,1 1-1 16,1-15 0-16,2-8-14 15,0-17-73-15,0-12-186 16,0-29-254-16</inkml:trace>
  <inkml:trace contextRef="#ctx0" brushRef="#br0" timeOffset="116569.24">17867 12000 458 0,'0'0'33'0,"0"0"44"16,0 0 13-16,0 0 32 16,94 59 23-16,-46-70 15 15,1-25-64-15,-8-12-39 16,-21-3-32-16,-20-2 6 16,-17 5-6-16,-33 14-19 15,-8 14-6-15,-5 17-3 16,2 5-8-16,9 29-5 15,15 15-5-15,14 17-31 16,17 10-33-16,6 11-11 16,6-1-71-16,17-2 15 15,2-11 62-15,2-11 46 0,3-11 44 16,4-12 98 0,-1-9 94-16,9-18-28 0,7-9-56 15,12-20-25-15,11-25-42 16,-2-18-8-16,-3-12-15 15,-16-4-12-15,-17 6-6 16,-12 16 3-16,-14 20-3 16,-8 19 1-16,0 18-2 15,-9 5-5-15,-3 35-7 16,3 15 9-16,9 12 0 16,0 4-22-16,12 10 3 15,0-3-5-15,-6 0 18 16,-6-6 0-16,-18-12 10 15,-27-8 2-15,-10-10 2 0,-6-17 0 16,1-19-4-16,14-6-1 16,16-28-14-16,24-14-181 15,13-10-343-15</inkml:trace>
  <inkml:trace contextRef="#ctx0" brushRef="#br0" timeOffset="117830.2">18725 12187 434 0,'0'0'258'16,"0"0"-102"-16,0-73-8 15,-6 66-61-15,-16 7-24 16,-11 2-37-16,-9 24-2 16,3 14 0-16,5 11 2 15,9 9-14-15,9 9-2 16,9 5 4-16,7 1-14 16,7 1-2-16,28-9 2 0,14-12-3 15,15-22-7 1,9-25-16-16,8-13 6 0,1-36 7 15,-3-17 0-15,-12-13 7 16,-15-12-25-16,-16-9-5 16,-14-10 8-16,-11-5 1 15,-8 5 27-15,-3 17 3 16,0 21 0-16,-1 25 22 16,-10 17 25-16,-5 22-18 15,1 8-18-15,-5 34-13 16,2 22-1-16,2 16 3 15,7 12 2-15,6 7-3 16,3 0-2-16,7 0-2 16,22-4-1-16,10-18 0 15,10-19-10-15,7-22-16 0,10-28 25 16,9-11 4 0,-1-36 0-16,-7-11 1 0,-16-8 2 15,-21 5-1-15,-21 11 6 16,-9 9 3-16,-22 12 2 15,-23 10-11-15,-10 11-2 16,-5 0 0-16,8 14-3 16,16 11 2-16,17 4-3 15,16-2-12-15,3-4-6 16,23-3-12-16,12-7 11 16,2-2 2-16,-4-2 0 15,-9 1 21-15,-10 0-3 16,-7 3 1-16,-3 1 1 15,-1 0 1-15,5-5 2 0,8-5 8 16,14-4 32-16,10-4 4 16,11-24-26-16,4-11-7 15,-3-7-1-15,-6-9-1 16,-8 2-8-16,-13 5-3 16,-9 13 0-16,-8 16 7 15,-5 14-5-15,-3 5-2 16,0 16-6-16,0 19 2 15,0 12 4-15,0 7-3 16,0 7-2-16,0 3-5 16,0 3-27-16,0-7-6 15,-12 0 18-15,-6-18 16 16,3-11-15-16,6-16 22 0,9-15 2 16,12-13 108-16,21-25-52 15,9-20-56-15,5-20 0 16,-5-12-1-16,-1-9 1 15,-3 0-4-15,-5 16 1 16,-10 18 3-16,-7 22 9 16,-7 19-8-16,-8 17 0 15,1 7-1-15,-1 17-8 16,1 23 0-16,4 18 8 16,3 8 2-16,1 12 2 15,0 8-4-15,-8 0-1 16,-2-2 1-16,-16-11 0 15,-11-18 3-15,0-14 7 16,9-21-4-16,5-18-4 0,10-4 3 16,3-30-10-16,13-14 4 15,20-14-12-15,12-6 12 16,7 2-7-16,1 12 7 16,-5 16 1-16,-8 16 4 15,-8 10 13-15,-13 10 6 16,-4 0 0-16,-6 9 2 15,-3 17-7-15,-6 8-1 16,0 9-5-16,-3 2-4 16,-14 2-8-16,-5-7-29 15,-6-7-150-15,-2-14-287 16</inkml:trace>
  <inkml:trace contextRef="#ctx0" brushRef="#br0" timeOffset="117951.02">20534 12286 697 0,'0'0'7'0,"0"0"20"15,0 0-27-15,0 0-101 16,0 0-357-16</inkml:trace>
  <inkml:trace contextRef="#ctx0" brushRef="#br0" timeOffset="118288.27">20993 12082 696 0,'0'0'30'0,"0"0"104"16,6-82 14-16,-6 82-78 15,-19 14 13-15,-3 33-35 16,-4 22 11-16,2 22-10 0,5 14-27 16,3 17 7-16,-1 11-20 15,-2 0-3-15,-5-3-6 16,-11-15-4-16,-9-15-22 15,-9-19-63-15,0-25-84 16,7-29-199-16,18-27 80 16</inkml:trace>
  <inkml:trace contextRef="#ctx0" brushRef="#br0" timeOffset="118466.27">20877 12694 486 0,'69'-89'79'15,"-9"20"34"-15,-11 25 38 16,-11 19 6-16,-6 13-32 0,-5 8-40 15,-2 4-37-15,-1 4-11 16,0 16-9-16,-5 10-6 16,-5 12-2-16,-11 4-10 15,-3 12-6-15,-21 0-4 16,-21-1-15-16,-6-9-139 16,1-17-274-16</inkml:trace>
  <inkml:trace contextRef="#ctx0" brushRef="#br0" timeOffset="119165.22">21410 12571 214 0,'0'0'592'16,"83"5"-441"-16,-37-5-28 16,-4-25-85-16,-1-8-31 15,-11-10 11-15,-13-4 16 16,-12-1-3-16,-5 7 4 16,-18 12-16-16,-16 15 9 15,-11 14-17-15,-6 3-11 16,-1 31-4-16,6 13 2 15,8 11 2-15,13 9 0 16,10 11-1-16,15 2-3 0,0-2-1 16,27-8-29-16,16-15-27 15,11-13-16-15,11-14 26 16,4-19 41-16,0-9-59 16,-2-15 69-16,-3-24 36 15,-4-13 73-15,-8-15-15 16,-13-8-36-16,-12-1-39 15,-17 8 9-15,-10 15-1 16,-15 13 2-16,-19 16-5 16,-10 13-10-16,-3 11-10 15,3 19-4-15,1 31-4 16,7 23 1-16,4 14 3 0,6 5-10 16,13-4-40-1,13-17-50-15,9-17-51 0,30-24 87 16,14-24 61-16,13-11 3 15,6-32 0-15,2-25 4 16,-5-24-4-16,-10-23 4 16,-10-17 4-16,-13 3-4 15,-9 18 17-15,-15 35 62 16,-9 31-11-16,-3 24 14 16,-6 15-25-16,-21 33-39 0,-7 28-22 15,-6 24 4 1,-3 23 1-16,1 16-5 0,3 13-8 15,4 5-50-15,12-9-121 16,0-15-47-16,1-13-372 16</inkml:trace>
  <inkml:trace contextRef="#ctx0" brushRef="#br0" timeOffset="125155.87">10949 3498 539 0,'0'0'26'0,"0"0"9"15,0 0 57-15,0 0-7 16,0 0-1-16,0 0-10 15,0 0-15-15,-37-53-21 16,37 53 6-16,-1-3 0 16,-2 3 4-16,0 0-4 0,-5 3-10 15,-8 25-26 1,-7 24-5-16,-4 24 0 16,1 15 3-16,6 8 1 15,10-3-6-15,8-5-1 0,2-14-3 16,24-18-4-16,18-20 1 15,15-22-7-15,8-17 2 16,7-24-20-16,-1-24 31 16,-8-16 18-16,-12-14-5 15,-20-3 4-15,-19-10-13 16,-12-3 6-16,-12 6-5 16,-25 11-3-16,-3 19 1 15,-2 21-3-15,2 19-7 16,5 18-31-16,10 10-85 15,11 31-46-15,11 13-35 16,3 4-114-16</inkml:trace>
  <inkml:trace contextRef="#ctx0" brushRef="#br0" timeOffset="125389.37">11431 3807 855 0,'0'0'163'0,"0"0"-10"0,0 0-43 16,0 0-63-16,0 0-18 16,0 0-21-16,0-60-8 15,0 60-26-15,0 7-76 16,1 13-150-16,4-1-36 15,-2-2-356-15</inkml:trace>
  <inkml:trace contextRef="#ctx0" brushRef="#br0" timeOffset="126581.4">11980 3520 330 0,'0'0'89'0,"0"0"11"16,0 0 4-16,0 0-20 15,0 0-3-15,0 0-7 16,0-7-46-16,-6 28-22 15,-3 12 11-15,0 12 23 16,1 7-14-16,7 6-2 16,1 0 7-16,0-3-28 15,11-7 7-15,9-8-6 16,5-13-4-16,4-13-6 0,3-7 6 16,3-7 8-16,1-15 0 15,0-18 0-15,-9-17-3 16,-9-12 5-16,-11-11 1 15,-7-2 14-15,-7 7-3 16,-16 10-3-16,-4 19 4 16,2 14-11-16,0 14-12 15,4 11-16-15,6 2-58 16,7 25-171-16,8 2-6 16</inkml:trace>
  <inkml:trace contextRef="#ctx0" brushRef="#br0" timeOffset="127115.04">12392 3296 632 0,'0'0'132'0,"0"0"-17"15,0 0-12-15,0 0-56 16,0 0-47-16,0 0-39 16,0 0 11-16,127 3 28 15,-66 3 12-15,-5-4-11 16,-5-2-2-16,-11 0 1 16,-7 0 0-16,-12 0 11 15,-9-2-6-15,-6 1 17 16,-6 1 18-16,0 0 20 15,0 0-28-15,0 1-31 0,0 21-1 16,0 13 0-16,0 15 8 16,-9 13 20-16,0 13-13 15,-3 8 8-15,-4 6-16 16,-1-5 2-16,-1-9-9 16,8-12-41-16,8-13-109 15,2-20-88-15,9-21-128 16</inkml:trace>
  <inkml:trace contextRef="#ctx0" brushRef="#br0" timeOffset="127364.07">13090 3205 621 0,'0'0'250'0,"0"0"-106"15,0 0-47-15,0 0-39 16,0 0-47-16,0 70 2 16,0-7 80-16,0 11-47 15,0 6-15-15,0 3-13 16,-8 1-11-16,-4-4-7 16,-3-9-24-16,2-12-106 15,3-19-207-15,8-21-381 16</inkml:trace>
  <inkml:trace contextRef="#ctx0" brushRef="#br0" timeOffset="127589.05">13454 3344 869 0,'0'0'231'0,"0"0"-216"15,0 0-11-15,0 0 32 16,124 106 9-16,-68-56-11 16,5 0-33-16,-4-2 6 15,0-5-7-15,-7-12-27 0,-8-11-66 16,-9-13-129-16,-14-7-120 16</inkml:trace>
  <inkml:trace contextRef="#ctx0" brushRef="#br0" timeOffset="127784.57">13840 3180 731 0,'0'0'158'0,"0"0"28"16,0 0-18-16,0 0-78 16,0 0-83-16,0 0-6 15,-106 137 18-15,57-40 28 16,-5 15-40-16,-2 4-3 15,0-3-4-15,10-13-47 0,9-20-116 16,10-24-223-16</inkml:trace>
  <inkml:trace contextRef="#ctx0" brushRef="#br0" timeOffset="130106.06">14250 3362 186 0,'0'0'208'0,"0"0"-159"16,0 0 21-16,0 0 13 15,0 0-4-15,0 0 6 16,-9-7 17-16,9-3 29 15,0-1-59-15,0-4-33 16,6-7-1-16,14-1-5 16,6-5 6-16,6 1-14 15,2 3-13-15,3 0-2 0,2 7 16 16,0 2-16 0,0 8-2-16,-5 7-8 0,-3 2-4 15,-5 27-4-15,-12 13 1 16,-14 11 2-16,-1 6-17 15,-33-1-48-15,-8-8 7 16,-1-9-34-16,6-15 78 16,12-9 19-16,11-9 16 15,9-5-10-15,5-1-5 16,0-2-1-16,15 5-19 16,15 7 6-16,9 5-5 15,4 7 18-15,0 5 9 16,-9 3-7-16,-9 1 0 15,-15 1-3-15,-10-4 2 0,-6-6-1 16,-24-3 0-16,-10-8 42 16,-10-4 35-16,-5-9 2 15,-3 0-22-15,6 0-15 16,10-8-25-16,15-4-17 16,15 1-20-16,12-7-133 15,11 0-327-15</inkml:trace>
  <inkml:trace contextRef="#ctx0" brushRef="#br0" timeOffset="130657.13">15388 3487 831 0,'0'0'173'0,"0"0"-102"0,0 0-26 15,0 0-45-15,0 0-9 16,90-34-50-16,-37 34-75 15,-3 9-70-15,-20 17-43 16,-30 13-171-16</inkml:trace>
  <inkml:trace contextRef="#ctx0" brushRef="#br0" timeOffset="130760.11">15384 3705 639 0,'0'0'291'0,"0"0"-127"16,0 0-53-16,0 0-111 15,0 0 0-15,136-13-11 0,-11-3-70 16,1-5-199-1,-20-3-303-15</inkml:trace>
  <inkml:trace contextRef="#ctx0" brushRef="#br0" timeOffset="136555.07">16462 3213 414 0,'0'0'176'0,"0"0"-132"15,0 0 69-15,0 0-8 16,0 0-29-16,0 0-8 16,0 0-19-16,-36-48-5 15,35 48-19-15,-5 0-11 16,-5 11-5-16,-11 22-8 16,-8 14 3-16,-1 16-1 15,3 7 4-15,4 9-7 16,9 6-4-16,9-3 4 0,6-4 2 15,13-17-2-15,20-22-19 16,7-18-3-16,8-21-37 16,7-2 59-16,-1-30 12 15,1-14 8-15,-7-18 7 16,-12-10-3-16,-13-8-6 16,-12 1-7-16,-11 3-8 15,-1 9-2-15,-23 11 6 16,-9 15-2-16,-3 13-8 15,2 14 3-15,1 16-29 16,4 0-31-16,7 32-39 16,12 14-110-16,10 5 5 15,4-4-284-15</inkml:trace>
  <inkml:trace contextRef="#ctx0" brushRef="#br0" timeOffset="136817.93">16983 3476 690 0,'0'0'162'0,"0"0"17"16,0 0-64-16,0 0-27 15,0 0-43-15,0 0-25 0,7-23-20 16,-7 23-4-16,2 0-74 16,8 9-115-16,5 0-77 15,-2-2-173-15</inkml:trace>
  <inkml:trace contextRef="#ctx0" brushRef="#br0" timeOffset="140897.26">17329 3299 313 0,'0'0'132'15,"0"0"-42"-15,0 0-14 16,0 0-13-16,0 0-10 16,0 0-28-16,0 0 25 15,0-57 40-15,0 44-36 16,4-3 6-16,8-2-26 15,3-1-28-15,3 2 13 16,3 0-16-16,0 5 4 16,1 2-4-16,-2 0-1 0,-6 7-2 15,-2 3 0 1,-1 2 0-16,-1 23-19 0,-1 16 15 16,-7 10 2-16,-2 11-1 15,-17 2-6-15,-23 3-7 16,-9-2-31-16,-6-6-23 15,4-10 35-15,14-15 20 16,14-15 15-16,13-12 30 16,8-7 12-16,2 0 30 15,0 0-25-15,17-2-2 16,24-14-45-16,19-6 13 16,12-5-2-16,0 4-11 15,-6 1 0-15,-12 4-5 16,-5 3-31-16,-5 3-122 0,-4 0-39 15,-6-3-137-15</inkml:trace>
  <inkml:trace contextRef="#ctx0" brushRef="#br0" timeOffset="141163.97">18011 2975 589 0,'0'0'64'15,"0"0"110"-15,0 0-34 0,0 0-39 16,0 0-29-16,0 0-60 16,0 39-12-16,-3 27 0 15,-7 25 68-15,0 7-22 16,-5 7-37-16,-2 6-6 15,-2 3-3-15,-1-3-14 16,0-14-139-16,-2-24-322 16</inkml:trace>
  <inkml:trace contextRef="#ctx0" brushRef="#br0" timeOffset="144171.15">9470 13264 485 0,'0'0'50'0,"0"0"95"15,0 0-11-15,0 0-28 16,0 0-24-16,0 0-51 15,0 0-24-15,-74-13-6 16,25 59 6-16,-13 12 13 16,-11 8-6-16,-5 3 15 15,-5-3-12-15,-1-7-11 16,6-7-4-16,8-13 10 16,12-10 4-16,12-14 1 0,13-6-1 15,8-9 6-15,7-9-7 16,6-20 1-1,9-12-10-15,3-6-6 0,11-8-4 16,18 2-6-16,7 4-6 16,3 11 9-16,-2 11 5 15,-4 13 2-15,1 13 0 16,1 1-1-16,5 20 1 16,3 19-1-16,6 14 0 15,-5 7 1-15,-3 13 1 16,-7 7-1-16,-5 7-2 15,-5 0-33-15,-2-10-162 16,-4-16-210-16</inkml:trace>
  <inkml:trace contextRef="#ctx0" brushRef="#br0" timeOffset="144652.49">9659 13925 465 0,'0'0'57'0,"0"0"31"16,-109 62-8-16,72-45-29 0,3-3-23 16,4-7 4-1,7-7 3-15,4 0 42 16,8-6 0-16,1-15-16 0,9-6-28 15,1-6-14-15,4-3-1 16,17 0 4-16,3 7 0 16,1 9-18-16,3 13 4 15,-2 7-7-15,-2 24-1 16,-8 22 5 0,-13 15 3-16,-3 13-5 0,-36 9-1 15,-25 7 0-15,-18 1-2 16,-13-6 0-16,-2-10 0 15,4-17-4-15,11-16 4 16,18-20 2-16,21-13 0 16,19-9 25-16,21-9 23 0,12-23-26 15,31-11-24-15,21-6-1 16,12 5-2-16,5 9 3 16,-4 12 0-16,-5 15 4 15,-9 8 2-15,-10 15-6 16,-10 18 0-16,-7 8-3 15,0 6-5-15,3-4-164 16,10-8-292-16</inkml:trace>
  <inkml:trace contextRef="#ctx0" brushRef="#br0" timeOffset="145019.31">10226 13900 811 0,'0'0'60'0,"0"0"-1"15,0 0-3-15,0 0-56 16,131-20-4-16,-62 20-166 15,-8 12-135-15</inkml:trace>
  <inkml:trace contextRef="#ctx0" brushRef="#br0" timeOffset="145121.23">10372 14066 396 0,'0'0'444'16,"-110"10"-219"-16,81-7-26 16,29-3-134-16,43 0-63 15,46-5-2-15,48-10-131 16,16-4-319-16</inkml:trace>
  <inkml:trace contextRef="#ctx0" brushRef="#br0" timeOffset="145547.57">11707 13271 656 0,'0'0'30'0,"0"0"104"16,0 0 73-16,0 0-85 16,0 0-12-16,0 0-91 15,-10 3-17-15,10 56 12 16,0 12 15-16,0 8-19 15,0 4-7-15,-8 10-3 0,-11 5-11 16,-14-1-80-16,-6-7-195 16,-7-16-247-16</inkml:trace>
  <inkml:trace contextRef="#ctx0" brushRef="#br0" timeOffset="145692.29">11438 14177 567 0,'0'0'352'15,"0"0"-125"-15,0 0-56 16,24-84-79-16,23 50-38 15,18-4-33-15,16-1-20 16,4 7-1-16,-6 7-8 0,-11 12-75 16,-18 13-98-1,-20 0-204-15,-24 22-273 0</inkml:trace>
  <inkml:trace contextRef="#ctx0" brushRef="#br0" timeOffset="146216.04">11713 14418 525 0,'0'0'64'0,"0"0"35"15,0 0 4-15,-45 79 2 16,24-57-6-16,-9-4-35 16,-8-4 2-16,1-4-15 0,-4-6-10 15,5-4-10 1,6-7-14-16,10-18 2 0,12-13-6 15,8-7-5-15,11-5-7 16,22 5-1-16,8 8 0 16,4 10-4-16,1 11 4 15,-4 13 1-15,-2 3 2 16,-4 7 0-16,-6 22-3 16,-9 15 0-16,-20 14 2 15,-4 15 1-15,-40 14-3 16,-27 5 0-16,-19 6-1 15,-13-3 1-15,-4-9-6 16,-4-16 6-16,1-18 4 16,12-20-2-16,22-21 4 0,23-11 37 15,25-9 9 1,26-31-7-16,11-19-45 0,44-10-5 16,28-2-39-16,18 13-1 15,7 15 33-15,-8 19 11 16,-19 18 2-16,-23 6-1 15,-20 22 6-15,-19 15-3 16,-12 11 3-16,-6 12 1 16,0 5-7-16,0 1-2 15,0-7 2-15,21-5-32 16,12-10-155-16,8-14-154 16,-2-15-341-16</inkml:trace>
  <inkml:trace contextRef="#ctx0" brushRef="#br0" timeOffset="147527.49">12668 13829 266 0,'0'0'55'16,"-15"-113"67"-16,7 69 18 16,2 7-31-16,5 6 10 0,1 5-23 15,0 6-17 1,0 8-20-16,0 7-6 0,0 5 11 16,0 15-28-16,0 25-31 15,0 21 23-15,-9 19 23 16,-5 8-13-16,-2 6-21 15,1-1-5-15,0-7-8 16,6-8-4-16,3-13-1 16,6-20-12-16,0-21-25 15,20-21-16-15,11-9-33 16,9-33-26-16,8-20-52 16,3-13 12-16,-8-1 23 0,-6 7 30 15,-8 11 100 1,-12 21 32-16,-9 16 13 15,-8 18 27-15,0 6 11 0,-5 28-74 16,-7 13 45-16,2 7-11 16,7 1 3-16,3-2-7 15,0-6-9-15,16-13 8 16,8-14-4-16,6-18 53 16,6-2 9-16,3-25-46 15,0-14-24-15,-11-11 1 16,-12-5-14-16,-16 0 6 15,-11 0-12-15,-22 7-7 16,-5 12 0-16,2 15-7 16,7 18 1-16,8 3-28 0,16 27-41 15,5 12-23-15,24 3-19 16,21-2-87-16,15-4 10 16,5-10-46-16,4-13 65 15,-7-9 165-15,-7-4 10 16,-11-7 215-16,-5-19-40 15,-2-9-7-15,-4-12 36 16,-5-7-57-16,-7-4-57 16,-12 10-14-16,-9 6-43 15,0 13 18-15,-23 10-31 16,-3 11-10-16,-3 8-3 0,3 14-7 16,5 27-4-1,12 23 0-15,6 13 1 16,3 17 1-16,0 11-3 0,0 9-13 15,0 7-33-15,0 0-23 16,0-6-16-16,0-9 90 16,0-15 1-16,-9-15-1 15,-9-20 2-15,-10-20-1 16,-13-25 5-16,-11-13 15 16,-9-36 14-16,6-16 5 15,14-11-21-15,24-3-17 16,17 0-2-16,40 4-9 15,25 8-65-15,16 5-109 16,6 2-252-16</inkml:trace>
  <inkml:trace contextRef="#ctx0" brushRef="#br0" timeOffset="148029.24">14114 13280 500 0,'0'0'8'0,"8"-91"58"15,-8 64 55-15,0 8-43 16,0 9-14-16,0 9 23 15,0 1 2-15,-9 19-60 16,-21 29-25-16,-10 21 18 0,-9 23 48 16,-2 20 4-1,3 21-4-15,2 21-22 0,7 14-13 16,6 9-11-16,11-1-8 16,14-4-13-16,8-11-6 15,20-14-4-15,20-20-13 16,15-26-69-16,5-27-31 15,1-38-56-15,-5-36-77 16,-10-20-351-16</inkml:trace>
  <inkml:trace contextRef="#ctx0" brushRef="#br0" timeOffset="148322.28">14384 13433 163 0,'0'0'318'0,"0"0"-129"16,0 0-6-16,0 0-23 15,0 0-92-15,0 0-24 16,3 89 39-16,-9-15-17 15,2 17-42-15,-3 10-4 16,2 3-2-16,-2-1-17 16,-1-7-1-16,3-7-2 15,5-11-71-15,0-20-188 0,0-22-345 16</inkml:trace>
  <inkml:trace contextRef="#ctx0" brushRef="#br0" timeOffset="148487.24">14601 13980 985 0,'0'0'103'0,"0"0"-10"16,120-56-48-16,-42 43-33 16,3 2-12-16,2 5-98 0,-7-5-230 15</inkml:trace>
  <inkml:trace contextRef="#ctx0" brushRef="#br0" timeOffset="149232.34">15533 13631 122 0,'0'0'276'0,"0"0"-178"15,0 0 15-15,0 0-50 16,0 0-4-16,-42-73-1 15,36 71 14-15,-1 2 20 16,-6 0-21-16,-4 19-21 16,-2 15-7-16,0 15 17 0,3 14-17 15,9 9-8-15,4 7-13 16,3 0-17-16,1-4 0 16,19-8-2-16,8-11-3 15,8-20-6-15,-1-21-23 16,4-15 15-16,2-21 6 15,-4-21 1-15,-6-16-3 16,-14-7 10-16,-16-13 0 16,-1-6 8-16,-16 4-8 15,-10 12 1-15,3 22-4 16,5 22-10-16,4 16-19 16,8 8-49-16,6 17-242 15,0 10-7-15</inkml:trace>
  <inkml:trace contextRef="#ctx0" brushRef="#br0" timeOffset="149390.09">15918 13852 710 0,'0'0'118'16,"0"0"69"-16,0 0-111 15,0 0-50-15,0 0-26 16,0 0-38-16,0-47-249 15,0 47-71-15</inkml:trace>
  <inkml:trace contextRef="#ctx0" brushRef="#br0" timeOffset="149681.23">16183 13621 182 0,'0'0'660'15,"32"-84"-485"-15,-3 55-40 16,7 7-74-16,6 15-5 16,-3 7-32-16,-3 29-19 15,-11 17-5-15,-19 17 8 16,-6 16-8-16,-34 5-4 16,-17 2-7-16,-3-11-6 15,6-21 7-15,19-19 10 0,18-12 1 16,11-10 0-16,25-12 0 15,25-1-1 1,19-13 0-16,11-15 0 0,5-11-70 16,-7-10-175-16,-10-15-277 15</inkml:trace>
  <inkml:trace contextRef="#ctx0" brushRef="#br0" timeOffset="149852.38">16871 13414 693 0,'0'0'197'0,"0"0"27"16,0 0-79-16,0 0-91 16,0 0-6-16,-5 123 8 0,-2-42-5 15,-4 17-34-15,-6 13-9 16,-7 13-8-16,-15 8-45 16,-6-10-181-16,-10-9-359 15</inkml:trace>
  <inkml:trace contextRef="#ctx0" brushRef="#br0" timeOffset="150397.94">14684 14884 397 0,'0'0'98'0,"0"0"-5"0,-103-50 5 16,68 38-13-16,6 4 25 16,13-1 7-16,11 1-35 15,5 2-1-15,36-5-31 16,40 1-42-16,55-6 15 15,51 3 2-15,45 1-10 16,38 5-1-16,18 4 0 16,-1 3-12-16,-19 0-2 15,-39 0 2-15,-46 0 5 16,-47 0-7-16,-49 0 0 0,-37 0 2 16,-32 0-2-16,-13 0-8 15,-34 13-15 1,-23 9-32-16,-18 11-62 0,-14 12-57 15,-14 9-94-15,-6 1-360 16</inkml:trace>
  <inkml:trace contextRef="#ctx0" brushRef="#br0" timeOffset="150788.12">15344 15088 594 0,'0'0'30'15,"0"0"53"-15,-91 18 15 16,50 22-9-16,7 14-11 15,7 12-25-15,10 9-35 16,10-1 14-16,7-5-4 16,15-8-16-16,21-20-6 15,13-20 4-15,7-21 58 16,2-12-5-16,-6-29-20 16,-8-18-11-16,-20-11 1 15,-15-11-8-15,-9-1-9 0,-22 4-16 16,-13 12-2-1,-6 19-3-15,7 21-17 0,5 18-44 16,16 8-112-16,13 12-272 16</inkml:trace>
  <inkml:trace contextRef="#ctx0" brushRef="#br0" timeOffset="150953.51">15788 15350 608 0,'0'0'377'16,"0"0"-275"-16,0 0-11 16,0 0-72-16,0 0-19 15,0 0-58-15,0-23-295 0,2 21-113 16</inkml:trace>
  <inkml:trace contextRef="#ctx0" brushRef="#br0" timeOffset="151186.07">16022 15158 562 0,'0'0'141'16,"0"0"34"-16,86-18-61 15,-47 19-61-15,-1 23-31 16,-7 12-17-16,-15 11-3 16,-16 10-1-16,-13 7-1 15,-24-9-2-15,-4-11 0 16,10-15 2-16,9-14 69 0,13-11 49 15,9-4-78-15,15 0-24 16,35-12-5-16,22-12-11 16,15-12-139-16,-2-8-179 15,-11-11-488-15</inkml:trace>
  <inkml:trace contextRef="#ctx0" brushRef="#br0" timeOffset="151346.18">16710 14979 768 0,'0'0'227'0,"0"0"-22"16,0 0-108-16,0 0-90 16,0 99 28-16,-2-24 19 0,-14 15-42 15,-11 8-6-15,-7 5-6 16,4-7-43-16,5-16-186 16,9-17-449-16</inkml:trace>
  <inkml:trace contextRef="#ctx0" brushRef="#br0" timeOffset="151882.25">17232 13255 462 0,'0'0'74'15,"0"0"78"-15,0 0 5 16,0 0-28-16,0 0-90 15,139 73 30-15,-54 27 24 16,-5 40-26-16,-17 30 5 16,-26 25-5-16,-25 12-26 15,-12 0-31-15,-30 5-5 16,-24-5-5-16,-22-7-2 16,-18-12 2-16,-10-23-30 15,-6-26-61-15,4-24-20 0,7-25 22 16,13-28-41-16,10-31-252 15</inkml:trace>
  <inkml:trace contextRef="#ctx0" brushRef="#br0" timeOffset="152465.18">18307 14695 708 0,'0'0'135'15,"0"0"92"-15,0 0-99 16,0 0-48-16,0 0-33 0,84-59-39 16,-26 53-7-1,9 5-2-15,3 1-11 0,-4 5-117 16,-18 16-184-16,-31 8-78 16</inkml:trace>
  <inkml:trace contextRef="#ctx0" brushRef="#br0" timeOffset="152584.18">18312 14882 729 0,'0'0'127'0,"0"0"46"16,0 0-115-16,152-45-52 15,-40 32-6-15,7 0-27 16,-11-3-294-16,-28 1-295 16</inkml:trace>
  <inkml:trace contextRef="#ctx0" brushRef="#br0" timeOffset="155447.47">19563 14235 470 0,'0'0'58'0,"0"0"80"0,0 0 7 15,0 0-50 1,0 0-41-16,-94 49-30 0,78 5 17 15,4 6-10-15,12 6 8 16,0-1-18-16,15 2-8 16,15-5-10-16,7-12-1 15,6-17-2-15,2-17 6 16,2-16-6-16,-3-17 12 16,-5-25-4-16,-9-13 0 15,-14-12-1-15,-13-6-4 16,-3-5 0-16,-24-5 0 15,-10 4-3-15,-4 9 3 16,1 14 1-16,2 20-4 16,3 21 0-16,2 15-7 15,9 15-44-15,10 26-105 0,11 5-189 16</inkml:trace>
  <inkml:trace contextRef="#ctx0" brushRef="#br0" timeOffset="155638.23">20158 14459 854 0,'0'0'42'16,"0"0"130"-16,0-84-69 0,3 71-41 16,0 9-48-1,2 4-14-15,2 3-20 16,2 15-82-16,0 0-167 0,4-4-316 15</inkml:trace>
  <inkml:trace contextRef="#ctx0" brushRef="#br0" timeOffset="155988.29">20731 14016 392 0,'0'0'323'0,"0"0"-158"16,0 0 2-16,0 0-100 0,-85 14-36 15,57 42-7-15,0 18 26 16,5 17-11-16,5 8-12 16,9 5 0-16,7 1-19 15,2 0-3-15,16-8-3 16,16-11-2-16,10-22 2 15,4-25-3-15,2-27 1 16,-8-12-3-16,-7-26 3 16,-14-19 5-16,-19-7 2 15,-7 1 0-15,-33 7-7 16,-17 11-3-16,-4 11 2 16,3 12-41-16,16 10-71 0,20 0-159 15,22 0-304-15</inkml:trace>
  <inkml:trace contextRef="#ctx0" brushRef="#br0" timeOffset="156301.18">21349 14096 72 0,'0'0'697'0,"0"0"-480"16,0 0-59-16,0 0-93 15,-112 86-17-15,64 2-9 16,9 11-10-16,15 7-23 0,15 1 4 16,9 0-10-1,12-6-4-15,27-16 3 0,16-18-17 16,8-30-14-16,0-28 17 16,-8-13-5-16,-11-37 16 15,-14-15-28-15,-19-5 21 16,-11 6 4-16,-26 11-17 15,-20 16-12-15,-15 17-17 16,-4 11-82-16,5 3-140 16,10 14-68-16</inkml:trace>
  <inkml:trace contextRef="#ctx0" brushRef="#br0" timeOffset="157592.23">21906 14361 592 0,'0'0'140'16,"0"0"65"-16,-13-86-86 16,40 63-59-16,10 3-18 15,9 7-24-15,5 12-5 16,-2 1-13-16,-8 30 0 16,-16 18 5-16,-20 13-5 0,-13 7-1 15,-35 4 1-15,-23 1 1 16,-10-6 9-16,6-13-7 15,15-12-2-15,22-18 21 16,20-11 63-16,13-7-49 16,17-5-20-16,34-1 6 15,18 0-4-15,17-14-18 16,10-9-35-16,-1-9-161 16,-4-6-254-16</inkml:trace>
  <inkml:trace contextRef="#ctx0" brushRef="#br0" timeOffset="157838.07">22648 14258 516 0,'0'0'105'15,"0"0"84"-15,0 0-13 0,0 0-87 16,0 0-33-16,0 0-39 16,-88 33 1-16,79 26 26 15,9 5-4-15,6 5-10 16,30 5-21-16,14-1-5 15,11 1 2-15,2-2-4 16,-5-5-2-16,-17-8 0 16,-24-9-2-16,-17-15-17 15,-29-14-19-15,-30-15-52 16,-9-6-126-16,-5-21-48 16,12-29-127-16</inkml:trace>
  <inkml:trace contextRef="#ctx0" brushRef="#br0" timeOffset="157972.1">22678 14219 864 0,'0'0'93'16,"108"-90"76"-16,-18 57-91 15,25 10-46-15,22 9-24 16,-6 9-8-16,-10 5-7 16,-37 2-178-16,-44 9-298 15</inkml:trace>
  <inkml:trace contextRef="#ctx0" brushRef="#br0" timeOffset="163449.25">5680 15976 334 0,'0'0'58'0,"0"0"24"16,0 0 36-16,0 0-52 16,0 0-15-16,0 0-13 0,-90-39 2 15,75 39 9-15,-3 0-5 16,-10 1 7-16,-8 20-8 16,-13 15 7-16,-5 22-27 15,-3 17 15-15,1 8 14 16,4 11-2-16,14 0-29 15,19-2-16-15,19-4 6 16,10-6-9-16,34-12 2 16,20-13-4-16,18-13-32 15,16-18-72-15,8-15-40 16,-6-11-142-16</inkml:trace>
  <inkml:trace contextRef="#ctx0" brushRef="#br0" timeOffset="164136.87">6114 16051 473 0,'0'0'95'15,"0"0"-78"-15,0 0 56 16,0 0 15-16,0 0-23 15,0 0 10-15,-26-58 8 0,7 72-24 16,-8 27-41 0,-7 26 0-16,-4 16 18 0,4 12 25 15,9 2-27-15,10-1-10 16,15-3-19-16,10-9-1 16,26-11-4-16,9-10-2 15,7-18-40-15,0-14-69 16,-2-20-54-16,-4-11-24 15,-12-20-151-15</inkml:trace>
  <inkml:trace contextRef="#ctx0" brushRef="#br0" timeOffset="164574.01">6290 16325 590 0,'0'0'203'15,"-8"-76"-95"-15,8 38 3 0,19 8-45 16,13 9-37-16,10 12-8 16,5 9-15-16,-2 28-4 15,-9 16-2-15,-11 13-3 16,-22 9-2-16,-4 4-2 16,-32 0 5-16,-9-8-3 15,4-15 2-15,12-22 5 16,11-13-2-16,12-12 5 15,3 0 14-15,6-26 14 16,18-18-5-16,12-18-21 16,4-7-7-16,2-1 0 15,-5 4-1-15,-9 14 1 0,-8 15 2 16,-11 18-1-16,-8 11 31 16,-1 8 21-16,0 6-36 15,-7 25-15-15,-5 13-2 16,3 12 0-16,9 5 3 15,0 3-2-15,9-2-1 16,13-8 0-16,5-8-14 16,0-15-18-16,1-16-68 15,2-15-10-15,1-6-65 16,-2-34-99-16</inkml:trace>
  <inkml:trace contextRef="#ctx0" brushRef="#br0" timeOffset="164806.12">6919 15807 637 0,'0'0'34'0,"0"0"73"15,0 0 4-15,0 0-38 16,0 0-62-16,88 72 48 16,-40 3 8-16,-5 20 5 15,-9 18 10-15,-23 8-38 16,-11 5-12-16,-31 2-13 15,-29-9-10-15,-16-7-9 0,-8-16 0 16,8-19-10 0,12-19-72-16,22-18-148 0,14-26-224 15</inkml:trace>
  <inkml:trace contextRef="#ctx0" brushRef="#br0" timeOffset="165348.54">7605 16531 738 0,'0'0'153'0,"0"0"11"0,0 0-30 15,0 0-61-15,3-78-43 16,39 64-21-16,10 6-9 16,6 8 0-16,-7 0-36 15,-12 24-157-15,-26 14-55 16,-13 6 4-16,-33 5-18 15,-26-6 69-15,-10-7 193 16,-4-11 316-16,12-9-21 16,19-6-56-16,18-7-76 15,24-3-58-15,15 0-103 16,48-7-2-16,26-12-30 16,10-4-106-16,-11-3-269 15</inkml:trace>
  <inkml:trace contextRef="#ctx0" brushRef="#br0" timeOffset="168399.01">8915 15819 660 0,'0'0'12'0,"0"0"38"16,0 0 7-16,-123-28-33 15,70 53 11-15,-4 6-16 0,10 2 12 16,15 0-18-16,20-5-11 15,12 0-2-15,21 1 0 16,27-1 0-16,18 2 2 16,9 1-2-16,-3 5 0 15,-6 1-4-15,-11 5-16 16,-19 5-2-16,-18 4 19 16,-18 5-1-16,-14 2 4 15,-23-3 1-15,-3-1 6 16,4-9-7-16,6-6 1 15,12-6-1-15,15-5-1 16,3-6-7-16,22-3-2 16,11-2-43-16,3-2 11 0,-3 2 6 15,-12 4 27-15,-18 8 9 16,-6 15 1-16,-38 7 18 16,-12 7 14-16,-4-1 3 15,8-3 33-15,12-3-30 16,11-5-3-16,16 2-11 15,8-4-11-15,2-6-5 16,9-4-2-16,12-4-3 16,-2-6 14-16,-2-3-9 15,-1-6 8-15,-5-2-14 16,-7-7 4-16,-4-6 4 16,0 2-6-16,0-2 3 0,0 1 1 15,0 5-9-15,-1 5-11 16,-7 8-20-16,8 3-39 15,0-1-135-15,20-5-58 16</inkml:trace>
  <inkml:trace contextRef="#ctx0" brushRef="#br0" timeOffset="169750.23">9793 16339 409 0,'0'0'86'0,"0"0"50"16,0 0-58-16,0 0-9 16,0 0-21-16,0 0-32 15,0 0 14-15,-31 30 25 0,31-7-12 16,6 4-6-1,22-4-7-15,8-3 16 0,6-8-16 16,1-6 5-16,-1-6-12 16,-5 0-11-16,-2-10-2 15,-4-8 4-15,-6-5-11 16,-7-4-1-16,-7-5-1 16,-10-2 5-16,-1 1 2 15,-6 3-5-15,-19 7-1 16,-8 8 0-16,-12 10-2 15,-6 5 0-15,-4 17 4 16,-1 19 1-16,5 13 6 16,9 10 7-16,15 8-4 15,20 5-11-15,7-1 1 0,22-2-3 16,23-13-1-16,18-14-3 16,13-16-11-16,13-14-30 15,5-12-119-15,-6-12-189 16,-12-20-366-16</inkml:trace>
  <inkml:trace contextRef="#ctx0" brushRef="#br0" timeOffset="170571.3">10178 16056 494 0,'0'0'115'16,"0"0"15"-16,0 0 4 16,0 0-54-16,0 0-73 15,0 0-6-15,42-5-1 16,14 5 10-16,9 0 0 15,-3 0 1-15,-8 2-11 16,-11-1-2-16,-11 1-37 16,-10 1-73-16,-13 0 4 15,-3-3-51-15,-6 0-102 16</inkml:trace>
  <inkml:trace contextRef="#ctx0" brushRef="#br0" timeOffset="171661.03">10906 15859 287 0,'0'0'105'0,"0"0"5"0,0 0-1 16,0 0-26-16,0 0 7 15,0 0-22-15,-21-9-21 16,11 24-29-16,-1 8 15 16,1 9 9-16,1 10-13 15,3 8-3-15,3 11-1 16,3 0-9-16,0-4-15 15,1-8-1-15,19-16-1 16,4-16-1-16,4-13 2 16,4-4-3-16,-4-13 4 0,-3-18-1 15,-6-11 9 1,-10-14-9-16,-9-6 0 0,0-6 1 16,-13 5 5-16,-11 12-6 15,2 12 1-15,4 15 0 16,4 12-1-16,7 12-4 15,2 0-43-15,5 20-123 16,0 7 20-16,2 4-87 16</inkml:trace>
  <inkml:trace contextRef="#ctx0" brushRef="#br0" timeOffset="171894.25">11206 16010 675 0,'0'0'161'0,"0"0"9"16,0 0-89-16,0 0-5 16,0 0-50-16,0 0-16 15,3-55-10-15,-3 58-17 16,0 15-62-16,0 4-99 15,0-8-145-15</inkml:trace>
  <inkml:trace contextRef="#ctx0" brushRef="#br0" timeOffset="172717.36">11680 15788 326 0,'0'0'102'16,"0"0"10"-16,0 0-2 15,0 0-31-15,0 0-14 0,0 0-28 16,-47 9 6-16,21 27 8 16,-2 14 18-16,2 14-2 15,2 12-28-15,4 7-13 16,9 1-9-16,8-8-17 16,3-13 2-16,17-17-12 15,17-21 6-15,6-20 4 16,-1-5 1-16,-6-18 4 15,-9-14 1-15,-14-7 8 16,-10 0 16-16,-3 2 18 0,-25 3-25 16,-5 9-11-1,-1 11-10-15,8 9-2 0,10 5-27 16,16 6-98-16,0 8-145 16,16-2-95-16</inkml:trace>
  <inkml:trace contextRef="#ctx0" brushRef="#br0" timeOffset="173036.27">12072 15805 635 0,'0'0'46'0,"0"0"76"16,0 0-10-16,-94 15-57 0,59 30 13 15,2 18-17-15,9 15-3 16,11 6-24-16,10 0-22 16,3-9 4-16,10-19-6 15,17-17 0-15,4-22-13 16,-1-15 8-16,-6-2 5 16,-9-26 20-16,-15-8 8 15,0-5-8-15,-21 4-3 16,-12 5-7-16,-1 13-10 15,1 10-4-15,6 7-83 16,14 0-177-16,13 10-283 16</inkml:trace>
  <inkml:trace contextRef="#ctx0" brushRef="#br0" timeOffset="173529.34">12377 15903 786 0,'0'0'108'15,"0"0"30"-15,0 0-73 16,0 0-32-16,0 0-32 16,95 1 0-16,-87 50-1 15,-8 11 0-15,-15 8-1 0,-25 1 1 16,-7-9 0-1,4-18-2-15,16-17 2 0,15-15 3 16,12-8 0-16,0-4 20 16,24-2 3-16,21-20 28 15,15-7-35-15,2-10-19 16,-1-8 0-16,-5-6-45 16,-10-6-29-16,-8 6 18 15,-11 8 21-15,-13 12 25 16,-11 12 10-16,-3 11 3 15,-12 10-3-15,-13 0 1 16,-2 14 0-16,7 11 16 16,10 8-1-16,10 10-6 0,4 2 5 15,26 5 15-15,16-3 0 16,5 0-2-16,-3-5 41 16,-14-5-38-16,-22-3-18 15,-12-4-13-15,-43-5 0 16,-18-8-5-16,-10-15-75 15,6-7-82-15,16-34-71 16,20-16-113-16</inkml:trace>
  <inkml:trace contextRef="#ctx0" brushRef="#br0" timeOffset="173648.36">12779 15904 531 0,'0'0'36'16,"112"-71"60"-16,-54 48-1 15,2 3-52-15,3 10-23 16,-8 5-20-16,-13 5-3 0,-20 0-106 15,-22 13-216-15</inkml:trace>
  <inkml:trace contextRef="#ctx0" brushRef="#br0" timeOffset="174716">9934 17505 372 0,'0'0'183'0,"0"0"-39"16,0 0 19-16,0 0-36 15,0 0-77-15,0 0-18 16,-29-30-18-16,29 30-13 16,10 0 2-16,13 4 3 15,7 3 11-15,5-5 4 16,-2-2-7-16,-3 0 12 15,-6 0-17-15,-6-2-2 0,-3-6-5 16,-5-1-2 0,-7-4 0-16,-3 1-2 0,-4 1 0 15,-23 1-8-15,-7 7-3 16,-8 3 9-16,-1 0 2 16,1 14 4-16,0 11 4 15,5 11-1-15,6 8 16 16,5 4-4-16,13 5 5 15,7-3-13-15,6-5 7 16,16-7-13-16,23-9-2 16,18-9 2-16,13-13 0 15,10-7-3-15,2-7-3 16,-2-16-116-16,-8-10-136 16,-15-7-208-16</inkml:trace>
  <inkml:trace contextRef="#ctx0" brushRef="#br0" timeOffset="175986.43">10481 17166 255 0,'0'0'122'0,"0"0"8"15,0 0-20-15,0 0-48 16,0 0-19-16,0 0-16 15,-58-37 2-15,46 50-9 16,-4 11 7-16,-3 8 14 16,3 2 12-16,3 7-12 15,5 2 2-15,4-1-25 16,4 0-8-16,0-6-10 16,16-10 1-16,3-9-1 15,3-10 0-15,0-7 0 16,0 0 0-16,-5-17 2 0,-4-10 10 15,-9-4 9-15,-4-6-17 16,0-4 1-16,-3 5-1 16,-10 4-4-16,1 8 1 15,5 10-1-15,2 9-3 16,5 5-15-16,0 2-200 16,5 13-49-16,8 4-12 15</inkml:trace>
  <inkml:trace contextRef="#ctx0" brushRef="#br0" timeOffset="176252.25">10599 17397 491 0,'0'0'112'0,"0"0"0"15,0 0 0-15,0 0-31 16,0 0-19-16,0 0 0 15,-11-17 4-15,11 14 3 16,0-4-7-16,0 0-40 16,0 1-11-16,0-2-9 15,0 3 4-15,0 1-6 16,0 0-1-16,0 1-13 16,0 3-68-16,3 0-27 15,3 0-102-15,3 0-80 16,5 0-149-16</inkml:trace>
  <inkml:trace contextRef="#ctx0" brushRef="#br0" timeOffset="176657.08">10918 17067 387 0,'0'0'104'0,"0"0"18"16,0 0-28-16,0 0 10 16,0 0-9-16,0 0-47 15,-52 22 6-15,25 17-14 16,0 11 11-16,3 6-7 15,5 3 0-15,1-4-18 16,15 0-7-16,3-9-14 16,0-9-5-16,21-11 0 15,4-12-1-15,-1-11-4 16,-3-3 5-16,-3-14 1 16,-8-12 5-16,-8-1-1 15,-2 2 4-15,-6 2-6 16,-15 8-3-16,0 5-10 0,3 7-51 15,7 3-48-15,7 0-175 16,4 0-118-16</inkml:trace>
  <inkml:trace contextRef="#ctx0" brushRef="#br0" timeOffset="177005.83">11203 17082 487 0,'0'0'49'0,"0"0"58"16,0 0 7-16,0 0-43 16,-82 38-16-16,51 11 25 15,-1 9-10-15,4 3-20 16,10-1-13-16,9-5-13 15,9-4-17-15,0-13-7 16,24-11-2-16,10-17-3 16,6-10 3-16,-4 0 2 15,-6-24 5-15,-12-5 6 16,-14 0 5-16,-4-1-12 16,-25 7 1-16,-8 6-5 15,0 7-5-15,5 10-53 0,12 0-60 16,14 0-147-1,2 10-178-15</inkml:trace>
  <inkml:trace contextRef="#ctx0" brushRef="#br0" timeOffset="177444.1">11446 17212 682 0,'0'0'164'16,"0"0"-16"-16,0 0-86 15,0 0-35-15,0 0-22 16,0 0-5-16,82 20-4 16,-82 22 4-16,-5 5 0 0,-30 2 0 15,-4 1 3 1,-3-4-2-16,11-10 1 0,15-12-2 15,16-10 1 1,4-10 1-16,33-4 1 0,8 0 6 16,12-13-9-1,-4-8-51-15,-9-3-198 0,-8-6-155 16</inkml:trace>
  <inkml:trace contextRef="#ctx0" brushRef="#br0" timeOffset="177745.97">11859 17178 577 0,'0'0'125'0,"0"0"-33"16,0 0 35-16,0 0-21 15,0 0-74-15,0 0-18 16,-28 53 4-16,28-14 7 16,9-1 4-16,10-1-10 15,4-2-5-15,-1-7-6 16,-6-3 3-16,-8-6-9 16,-8-2-2-16,-26 0-7 15,-17-10-54-15,-6-7-250 0,12-12-223 16</inkml:trace>
  <inkml:trace contextRef="#ctx0" brushRef="#br0" timeOffset="177876.37">11893 17154 662 0,'0'0'168'15,"0"0"-4"-15,90-77-70 16,-54 62-55-16,3 6-18 16,1 6-19-16,-5 3-2 15,-3 2-50-15,-7 11-224 16,-11 6-371-16</inkml:trace>
  <inkml:trace contextRef="#ctx0" brushRef="#br0" timeOffset="179365.03">15387 16836 473 0,'0'0'52'0,"0"0"40"16,0 0-39-16,0 0-50 16,0 0 11-16,0 0 13 15,-35 88 11-15,52-68-3 16,10-8 40-16,9-10 8 16,7-2-4-16,2-4-33 15,5-19-26-15,-1-6-8 0,-4-7 0 16,-7-2-6-1,-7 1 1-15,-7 8 20 16,-8 5-3-16,-7 13-4 0,-5 8 3 16,-4 3-19-16,0 12-4 15,0 23 0-15,-3 16-3 16,-11 10 8-16,0 6-10 16,1 6-8-16,1 2-100 15,1-4-86-15,-2-11-89 16</inkml:trace>
  <inkml:trace contextRef="#ctx0" brushRef="#br0" timeOffset="179689.12">15346 17255 614 0,'0'0'64'16,"0"0"-35"-16,0 0 27 15,0 0 27-15,-27 102 3 16,37-75-20-16,12-5-21 16,6-5 3-16,8-17 3 15,7 0-19-15,11-10-6 16,6-23-4-16,5-7-18 16,-8-6-2-16,-9 4 2 15,-17 9-1-15,-14 13 4 16,-10 12-7-16,-5 8 4 0,-2 8-4 15,0 24-6-15,0 11 3 16,-6 8 2-16,1 1-10 16,5 4-57-16,0-8-117 15,8-6-176-15</inkml:trace>
  <inkml:trace contextRef="#ctx0" brushRef="#br0" timeOffset="182651.33">17548 16395 366 0,'0'0'64'15,"0"0"11"-15,0 0 0 16,0 0-34-16,0 0-2 15,0 0-9-15,-11-20 1 16,8 20 10-16,-4 0 14 0,-5 0 2 16,-5 11-9-1,-6 12 12-15,-4 13-15 0,0 10-4 16,3 8-3-16,9 4-13 16,10 2-5-16,5-4-20 15,0-4 4-15,22-12-3 16,6-14-1-16,7-11-10 15,5-15 10-15,-2-3 7 16,1-23-4-16,-3-11-1 16,-7-9 7-16,-12-7-1 15,-11-5-7-15,-6-1 1 16,-7 3 1-16,-17 7 0 16,-3 13-3-16,3 11 0 0,3 13-2 15,7 12 1 1,4 0-16-16,7 19-53 0,3 9-81 15,0 5-48-15,10-2-42 16</inkml:trace>
  <inkml:trace contextRef="#ctx0" brushRef="#br0" timeOffset="182936.13">17845 16610 424 0,'0'0'201'0,"0"0"-48"16,0 0 0-16,0 0-76 0,0 0-64 15,0 0-12 1,0 0 18-16,1 8 18 0,-1-2-9 16,-1-1 5-16,1-5-20 15,0 0-2-15,0 0-4 16,0 0 5-16,0 0 1 15,0-14-11-15,7-3-2 16,2-2-36-16,-1 6-63 16,-7 4-121-16,-1 9-41 15,0 0-292-15</inkml:trace>
  <inkml:trace contextRef="#ctx0" brushRef="#br0" timeOffset="184741.3">18558 16383 249 0,'0'0'97'0,"0"0"-1"0,0 0-20 16,0 0 0-16,0 0-19 16,0 0-1-16,-50-31 9 15,24 31 10-15,-7 0 5 16,-3 14 0-16,2 2-17 16,11 4-16-16,10 0-11 15,13 1-25-15,0 3-10 16,27 3 12-16,13 2-6 15,12 0 12-15,7 0-4 16,-3-2-15-16,-8 1 2 16,-17-6 5-16,-20 0-7 0,-11 2 2 15,-29 1-2-15,-27-1 4 16,-10 2-4-16,0-11-45 16,14-10-84-16,21-5-152 15,23-22-19-15,8-19-129 16</inkml:trace>
  <inkml:trace contextRef="#ctx0" brushRef="#br0" timeOffset="184879.19">18564 16462 629 0,'0'0'129'0,"0"0"95"15,55-87-95-15,-22 65-54 16,10 4-29-16,9 5-31 16,2 4-14-16,0 7-1 15,-7 2-34-15,-6 0-111 16,-15 0-185-16,-10 6-157 0</inkml:trace>
  <inkml:trace contextRef="#ctx0" brushRef="#br0" timeOffset="185110.2">19044 16297 443 0,'0'0'184'16,"0"0"57"-16,0 0-24 15,0 0-94-15,0 0-44 0,0 0-55 16,-13 0-24 0,8 35 3-16,-4 11 5 0,3 9 3 15,-3 3-11-15,-1 3-2 16,-5-1 0-16,3-2-25 16,3-9-136-16,9-13-160 15,0-17-239-15</inkml:trace>
  <inkml:trace contextRef="#ctx0" brushRef="#br0" timeOffset="188185.7">19501 16402 403 0,'0'0'174'16,"0"0"-63"-16,0 0-7 15,0 0-15-15,0 0-48 16,0 0-38-16,135-24-3 16,-63 23-10-16,8-1-122 15,4-4-117-15</inkml:trace>
  <inkml:trace contextRef="#ctx0" brushRef="#br0" timeOffset="188507.31">20427 16300 454 0,'0'0'126'0,"0"0"-21"15,0 0-23-15,0 0 4 16,-85-31-41-16,47 39 18 16,-2 18 8-16,-3 15-31 15,3 12 11-15,5 8-27 16,11 8-9-16,14-3-11 15,10-5-4-15,10-11 0 16,32-18-1-16,12-13-3 0,4-12 4 16,-10-7 2-1,-17-13 3-15,-19-12-4 0,-12-6 11 16,-27 1-12-16,-23 10 0 16,-16 11-4-16,-3 9 4 15,4 11-12-15,8 21-49 16,9 12-107-16,10 4-143 15</inkml:trace>
  <inkml:trace contextRef="#ctx0" brushRef="#br0" timeOffset="189570.96">19550 16350 338 0,'0'0'129'16,"0"0"18"-16,0 0-35 16,0 0-18-16,0 0 5 0,0 0-11 15,-3-60-19 1,3 60-15-16,-9 0-15 0,-20 8-19 15,-9 16-13-15,2 7-1 16,11 6-3-16,16-2-3 16,9 2 0-16,19-2 1 15,18-1 1-15,12 0-2 16,1-1 0-16,-3-2-3 16,-11-1 3-16,-15-6-17 15,-17-3 9-15,-4-9 4 16,-23-4 1-16,-18-6 3 15,-14-2 15-15,-6 0-8 0,1 0 1 16,10 0-7 0,15 0-1-16,13 5-7 0,13 13-109 15,9 2-154-15,0 2-290 16</inkml:trace>
  <inkml:trace contextRef="#ctx0" brushRef="#br0" timeOffset="191133.18">17654 17350 208 0,'0'0'58'15,"0"0"12"-15,0 0 20 16,0 0-35-16,0 0 25 15,0 0-16-15,-6 0-2 16,6 0 9-16,0 0 2 16,0 0 1-16,0 0-17 15,0 0-15-15,0 0-16 16,0 0 1-16,0 0-2 16,0 0-2-16,0 0 4 15,0 0-6-15,0 0-5 0,0 0-3 16,0 0-5-16,0 0-3 15,0 0-2-15,0 0-3 16,0 0 0-16,0 0 0 16,0 0-1-16,0 0 0 15,0 0 1-15,0 0-1 16,0 0-1-16,0 0 4 16,0 0-1-16,0 0-1 15,0 0-3-15,0 0 3 16,0 0 2-16,0 0-2 15,0 0 3-15,0-1 1 16,0 1-2-16,0 0 3 16,0 0-3-16,0 0 8 0,0 0 2 15,0 0-4-15,0 0-3 16,0 0 1-16,0 0-5 16,0 0 0-16,0 0 2 15,0 0-3-15,0 0 0 16,0 0-1-16,0 0 1 15,0 0 2-15,0 0-1 16,0 0-2-16,0 0 2 16,0 0 1-16,0 0-2 15,0 0 2-15,0-1 0 16,0 1 2-16,0 0-3 16,0 0 6-16,0 0 5 15,0-1-4-15,0 1-2 16,0-2 2-16,0 1-1 0,0 1-7 15,0-1 1-15,0 1 0 16,-1 0 0-16,-1 0-1 16,-4 4-9-16,-5 15 2 15,0 9 7-15,-1 6 0 16,4 4 4-16,1 2-4 16,6 2-3-16,1 0 3 15,10-8-3-15,21-8-1 16,9-11-1-16,8-10-8 15,0-5 4-15,-4-5 4 0,-6-19 5 16,-11-6-1 0,-11-11 2-16,-10 0 6 0,-6-7-4 15,-12 7-3-15,-13 7 8 16,-6 11 6-16,1 10-14 16,1 10-2-16,11 3-5 15,8 10-70-15,10 9-78 16,10 2-117-16,22-2-158 15</inkml:trace>
  <inkml:trace contextRef="#ctx0" brushRef="#br0" timeOffset="191370.22">18083 17548 613 0,'0'0'144'0,"0"0"-5"16,0 0 4-1,0 0-67-15,0 0-39 0,33-79-2 16,-27 68 9-16,-4 2 4 16,1 4-17-16,-2 1-24 15,1 1-5-15,-2 3-4 16,0 0-2-16,1 0-39 16,2 0-72-16,4 0-62 15,4 5-12-15,-8-3-158 16</inkml:trace>
  <inkml:trace contextRef="#ctx0" brushRef="#br0" timeOffset="192499.53">17952 17423 492 0,'0'0'56'16,"-85"-19"34"-1,42 19 40-15,10 0-17 0,11 0-33 16,11 2-47-16,10 5-31 16,1 3-2-16,27 0 0 15,18-6 1-15,13-4 19 16,7 0-11-16,4-1-4 16,-7-12-1-16,-11-4 9 15,-14 5 5-15,-20-5 0 16,-17 3-3-16,-9 3 18 15,-37 3-18-15,-18 4-12 16,-11 2 1-16,-2 2-4 0,5 0 4 16,9 3 2-1,13 8 5-15,15 3-3 0,18 3-8 16,17-1 0-16,17 1-10 16,35-5 1-16,22-3-5 15,10-4-23-15,7-5-44 16,-6 0 38-16,-11-5 20 15,-21-5 23-15,-26-1 0 16,-27 1 12-16,-31 1 51 16,-39 6-45-16,-15-2 3 15,-10 5 13-15,2 0 4 16,9 5-5-16,8 5-11 16,18 5 3-16,18-4-20 15,17 1-5-15,22-3-1 16,2-1-8-16,35-1 9 0,16-4-2 15,11-3-14-15,-3 0 13 16,-14 0-4-16,-22-7 7 16,-20 3 6-16,-5 1 9 15,-38 3 7-15,-16 0-20 16,-11 1 0-16,5 15 0 16,15 5-2-16,23 5-33 15,23 0-124-15,23-1-118 16,33-8-215-16</inkml:trace>
  <inkml:trace contextRef="#ctx0" brushRef="#br0" timeOffset="192962.63">18552 17374 113 0,'0'0'261'15,"0"0"-140"-15,0 0 18 16,0 0 23-16,0 0-20 16,0 0-20-16,-3-67-48 15,3 67-33-15,0 3-20 16,6 20-9-16,6 13 40 15,-2 8 9-15,-5 4-25 16,-5 3-13-16,0-2-11 0,-9-1-11 16,-6-3 3-1,3-5-8-15,6-7-15 0,6-6-72 16,0-12-107-16,10-11-176 16</inkml:trace>
  <inkml:trace contextRef="#ctx0" brushRef="#br0" timeOffset="193136.2">18789 17602 371 0,'0'0'268'15,"0"0"-132"-15,0 0 29 16,0 0-54-16,0 0-59 16,0 0-37-16,0-60-15 0,5 60-27 15,5 7-143 1,6 3-24-16,4-1-171 0</inkml:trace>
  <inkml:trace contextRef="#ctx0" brushRef="#br0" timeOffset="193523.34">19304 17434 428 0,'0'0'53'0,"0"0"69"0,-18-87 8 16,-10 73-8 0,-7 6-15-16,-8 8-34 0,-3 0-22 15,2 22-16-15,7 5-23 16,12 3-10-16,7 6 2 16,12-4-1-16,6-1-6 15,0-5-1-15,24-10-17 16,7-7-45-16,5-9-23 15,-2 0 35-15,-4-1 19 16,-6-12 13-16,-8-1 22 16,-2 3 8-16,-8 1 51 15,-3 5 52-15,-2 5-21 16,-1 0-56-16,0 12-34 16,0 16 0-16,0 7 7 15,-3 5-3-15,-3 0-4 0,2-1 0 16,1-4-10-16,3-4-37 15,0-8-133-15,1-13-151 16</inkml:trace>
  <inkml:trace contextRef="#ctx0" brushRef="#br0" timeOffset="194327.71">19600 17445 230 0,'0'0'249'0,"0"0"-168"16,0 0-30-16,0 0-19 15,0 0-16-15,0 0 7 16,-1-8 9-16,2 5 27 15,4 2 8-15,-4-5-29 16,1 4-4-16,-1 0-7 16,-1 2-18-16,0-3 1 15,2 2 5-15,-2-1 3 16,0 2-11-16,0 0 4 16,1-1-5-16,2-2 25 15,-1 1-12-15,3-3-5 0,0-1 5 16,1 0 2-1,5-1-4-15,5 3-4 0,-2-5-6 16,0 2 0-16,-2 1 8 16,-4 0 6-16,1-1 5 15,-2 2-7-15,5-2-5 16,6 2-11-16,2 1-3 16,2 1 1-16,-3 3-1 15,-4 0 0-15,-5 0-1 16,-2 0 1-16,-3 0-1 15,-2 0 1-15,-2 0 1 16,-1 0-1-16,2 0 0 16,-2 0 0-16,0 0 1 0,1 0 5 15,1 0-5-15,-1 0 1 16,2 0 9-16,4 0 0 16,-1 0-4-16,3 0-4 15,2 0-3-15,-4 0-1 16,-1 1 0-16,-6 14-6 15,0 8 6-15,-4 8 0 16,-19 0 1-16,-3 10 0 16,-1-2-4-16,7 4-20 15,8-4-30-15,12-5-14 16,0-1 16-16,21-6 18 16,6-3 23-16,0-3 11 15,-6-4 0-15,-8-6 0 0,-13-4-3 16,-16-7 3-16,-29 0 61 15,-12 0 31-15,-4-7-27 16,9-6-6-16,15 2-36 16,11 5-22-16,19 5-1 15,7 1-29-15,7 0-209 16,19 0-201-16</inkml:trace>
  <inkml:trace contextRef="#ctx0" brushRef="#br0" timeOffset="195527.67">20401 17502 260 0,'0'0'102'0,"0"0"-24"15,0 0 35-15,0 0-51 16,0 0 9-16,0 0 23 15,56-85 14-15,-56 71-13 16,-2 5-40-16,-22-2-19 16,-9 11-11-16,-13 0-20 15,-3 0-2-15,-2 16 7 16,11 4 0-16,10 3 7 16,11-1-14-16,13 2-1 15,6-3-2-15,6-4 0 16,19-7-4-16,8-7 1 0,4-3-4 15,0 0-3-15,-7-10 2 16,-9-4 8-16,-6 5 3 16,-9 5-1-16,-3 0 12 15,-3 4 6-15,0 0-20 16,0 11-1-16,0 12 1 16,0 6 0-16,0 4 0 15,-3 2-1-15,-6 1 1 16,-1-2-3-16,1 0-37 15,4-6-77-15,5-6-64 16,0-11-81-16</inkml:trace>
  <inkml:trace contextRef="#ctx0" brushRef="#br0" timeOffset="195835.55">20901 17297 632 0,'0'0'62'0,"0"0"108"16,0 0-28-16,0 0-57 16,0 0-37-16,0 0-40 15,-91 28 9-15,56 30 8 16,6 8 5-16,11 0-15 16,15 4-2-16,3-7-13 0,27-13-1 15,16-15-3-15,9-19 4 16,-4-16 0-16,-8 0 3 15,-19-23 2 1,-17-9 1-16,-8 3 5 0,-33 0-11 16,-16 14-7-16,-13 15 1 15,-6 5-43-15,-5 27-119 16,0 14-121-16,5 2-229 16</inkml:trace>
  <inkml:trace contextRef="#ctx0" brushRef="#br0" timeOffset="199751.02">20756 16549 404 0,'0'0'87'16,"0"0"53"-16,0 0-11 16,0 0-16-16,0 0-38 15,0 0-28-15,103-48-17 16,-30 34 16-16,26 0-15 16,31-3-8-16,29-1-6 15,30-4-10-15,31 1-3 16,18 1-3-16,9-2 1 15,-7 4-2-15,-27-2 0 16,-28 2 1-16,-34-2-1 0,-35 3 0 16,-38 4 4-1,-35 1-2-15,-30-1 1 0,-13 2 0 16,-31 4-3-16,-24 2-5 16,-17 5-10-16,-14 0-54 15,-8 21-51-15,-5 2-91 16,-2 4-65-16</inkml:trace>
  <inkml:trace contextRef="#ctx0" brushRef="#br0" timeOffset="206388.01">24377 15848 583 0,'0'0'60'0,"0"0"69"0,0 0-20 15,0 0-39-15,0 0-32 16,-93 63 0-16,69 2-6 15,8 8 6-15,9 1-5 16,7-2-17-16,5-8-9 16,18-11-3-16,11-10 1 15,6-15-4-15,1-16 4 16,6-12-2-16,-2 0-1 16,0-22-4-16,-5-10-5 15,-10-4-14-15,-9-5-1 16,-12 2-3-16,-8 5 22 15,-1 13 3-15,0 9 4 16,0 12 1-16,-7 4 9 16,-4 24-12-16,4 9 0 0,5 10 5 15,2 4-1 1,9-4-2-16,15-8-4 0,6-12 0 16,0-15 0-16,0-12 6 15,-5-1 4-15,-10-23 5 16,-8-11 8-16,-7-9 2 15,-19-5 1-15,-14 2-21 16,-6 3-5-16,6 9-3 16,11 9-1-16,9 12-1 15,11 3-13-15,2 4-9 16,18 1-28-16,15 3 19 16,10 1 33-16,8 2 3 0,7 0 0 15,5 0 1-15,1 13 1 16,-1 8 13-16,-1 5-4 15,-2 7 1-15,0 4 5 16,-10 1-8-16,-12 0 11 16,-18-5-14-16,-20-5-6 15,-4-9 0-15,-28-7 1 16,-3-12 3-16,-4 0 0 16,9-20 1-16,12-11 5 15,10-8 1-15,8-7 6 16,13-2-10-16,18 0-7 15,11 9-2-15,4 12-1 16,-1 16-13-16,1 11-6 16,-4 4 10-16,-5 24-6 15,-7 11 1-15,-9 5 7 0,-12 4 7 16,-9-7 2-16,0-7 0 16,-15-11-4-16,-10-12 5 15,-1-11 11-15,4 0 7 16,5-22 11-16,11-11 1 15,6-9-19-15,6-6-7 16,24-2-3-16,6 3-1 16,3 8-2-16,1 13 2 15,-3 10-6-15,-1 10-3 16,2 6 6-16,3 0 6 16,3 4 0-16,0 3-3 15,-2-6-2-15,-5-1-3 0,-5-3 5 16,-10-17 6-16,-11-3-6 15,-8 1-3-15,-3 2-2 16,-6 7 5 0,-17 8 2-16,-4 5 4 0,-4 0-2 15,2 26 5-15,6 14-2 16,5 12-3-16,7 6-1 16,11 0-3-16,0-7 0 15,27-10-7-15,18-14-21 16,10-13-17-16,8-11 24 15,4-3-53-15,-4-16-90 0,-4-14-14 16,-5-12 83 0,-10-8 26-16,-9-7 25 0,-10 0 44 15,-10 9 2-15,-10 10 98 16,-5 16 62-16,0 8 2 16,0 11-53-16,-11 3-46 15,-3 19-49-15,-2 22-15 16,0 11 7-16,3 7-3 15,3 5 28-15,5-6-7 16,5-5 5-16,0-10-2 16,25-13-22-16,17-13 1 15,16-16 5-15,12-4-9 16,9-29-4-16,3-15-22 16,-9-12-48-16,-19-15-20 0,-18-11-18 15,-21 1-56-15,-11 2 124 16,-4 19 40-16,0 19 95 15,-6 17 63-15,-1 15-64 16,4 12-4-16,0 0-52 16,0 32-37-16,1 18 0 15,1 18 8-15,-1 13-9 16,-2 5 4-16,-8 1 13 16,-9-5-8-16,-7-7-8 15,-5-12-1-15,6-17-48 16,12-21-174-16,12-25-160 15,3-5-62-15</inkml:trace>
  <inkml:trace contextRef="#ctx0" brushRef="#br0" timeOffset="206497.1">26645 16259 627 0,'0'0'278'0,"48"-94"-70"15,-6 53-114-15,10 9-63 16,21 10-31-16,18 17-21 16,9 5-211-16,-1 3-397 15</inkml:trace>
  <inkml:trace contextRef="#ctx0" brushRef="#br0" timeOffset="208327.16">24485 17012 468 0,'0'0'21'0,"0"0"-17"16,0 0-4-16,0 0-21 16,-85 8-56-16,63 1-51 0,0-4-19 15,4 1 116-15,1-1 23 16</inkml:trace>
  <inkml:trace contextRef="#ctx0" brushRef="#br0" timeOffset="208763.63">23492 17564 498 0,'0'0'140'15,"0"0"-45"-15,0 0 70 16,0 0-57-16,0 0-57 15,0 0-34-15,72-11 23 16,19 3 0-16,28 2 5 16,26-4-12-16,17 1-17 15,8 4-3-15,-13-1-13 16,-35 6 2-16,-40 0-4 0,-40 0-50 16,-27 0-23-16,-15 0 6 15,-12 0 34-15,-12 1-42 16,5 4-49-16,9-1-34 15,10-4-257-15</inkml:trace>
  <inkml:trace contextRef="#ctx0" brushRef="#br0" timeOffset="209433.58">25491 17420 608 0,'0'0'110'16,"0"0"47"-16,0 0 25 16,0 0-105-16,0 0-53 15,0 0-19-15,-15 44 6 16,12-5 12-16,0 2-13 15,0-4-7-15,1-6 0 16,-1-6-3-16,2-7-15 0,-1-6-53 16,2-12-174-16,0-2-165 15</inkml:trace>
  <inkml:trace contextRef="#ctx0" brushRef="#br0" timeOffset="209702.44">25412 17052 528 0,'0'0'120'16,"0"0"-47"-16,0 0 59 16,0 0-102-16,0 0-16 15,-75 80 25-15,75-29 11 16,15-7-12-16,13-10-4 16,8-18-6-16,3-16 38 0,0 0-1 15,-3-25-23-15,-7-15-24 16,-9-10-3-16,-17-3-3 15,-3 6-10-15,-12 9-2 16,-12 16-5-16,-2 14-11 16,3 8-82-16,3 7-36 15,10 23-49-15,8 6-21 16,2 6-39-16</inkml:trace>
  <inkml:trace contextRef="#ctx0" brushRef="#br0" timeOffset="210008.66">25699 17265 499 0,'0'0'125'16,"0"0"-1"-16,0 0 6 16,0 0-14-16,83 98-44 0,-73-67-31 15,-6-2 4-15,-1 0-4 16,-3-8-10-16,0-8-17 16,0-7-6-16,0-6-3 15,0 0 10-15,8-6 0 16,7-14 10-16,6-4-25 15,7-1 0-15,7 4 0 16,0 5-2-16,-4 10 2 16,-6 1 0-16,-8 5 0 15,-6 5-5-15,-3 15 5 16,-3 9 1-16,1 6-1 16,3 5 0-16,6-4 0 0,10-5-23 15,8-9-99-15,7-14-82 16,5-8-50-16,3-10-198 15</inkml:trace>
  <inkml:trace contextRef="#ctx0" brushRef="#br0" timeOffset="210952.86">26463 17176 403 0,'0'0'155'0,"0"0"2"16,0 0 21-16,0 0-64 15,0 0-93-15,0 0-10 16,-73 87 30-16,63-27 11 15,1 1-18-15,6 2-11 16,3-8-15-16,0-13 2 0,22-16-10 16,14-17 1-1,7-9 4-15,8-11 4 0,-2-23-1 16,-1-7-8-16,-9-3-10 16,-9 8-13-16,-11 3-12 15,-12 14 21-15,-4 8 13 16,-3 11 1-16,0 0 0 15,-4 17-11-15,-4 19 4 16,0 8 5-16,5 7 2 16,3 0 0-16,0-6-1 15,11-10 1-15,9-16-6 16,2-12 6-16,-1-7 7 16,-3-10 17-16,-5-19-4 15,-8-12-1-15,-5-5-16 0,-3-4-1 16,-13 4-2-16,3 0-2 15,9 14-2-15,4 8 2 16,7 9 2-16,19 9-7 16,7 6 0-16,4 0 5 15,3 17 1-15,8 13-1 16,1 7 2-16,-2 9-3 16,-6 3 2-16,-15 1-2 15,-13-7-1-15,-13-8 1 16,-2-7-5-16,-21-16-3 15,-6-11 10-15,3-1 1 0,2-18 3 16,10-16 5 0,13-10-4-16,1-9-4 0,26-7-2 15,21 0-1-15,11 7-32 16,6 14-73-16,-1 11 77 16,-3 17 31-16,-5 11 2 15,-5 5-1-15,-8 23 0 16,-11 8-1-16,-10 4 11 15,-15-1-9-15,-6-3 5 16,0-6 11-16,-7-9 0 16,-8-8 17-16,0-9-5 15,-3-4-10-15,1-1-8 16,0-22-5-16,8-5-6 16,9-5-1-16,0 2-3 0,20 3 2 15,12 7-1-15,5 3 2 16,4 5-4-16,5 4 2 15,3 1 2-15,5 1 0 16,2 0 4-16,2-3-2 16,-5 0 3-16,-12-4-4 15,-12-3 0-15,-17 0-1 16,-12 0 2-16,-6 2-2 16,-29 5 0-16,-15 10 0 15,-7 0 13-15,3 20 14 16,7 14-6-16,11 9-18 15,12 8 12-15,15 2-12 16,9 0 1-16,9-1-8 16,30-8 0-16,18-9-39 15,15-20-60-15,8-10-34 0,2-5-35 16,-4-29-40-16</inkml:trace>
  <inkml:trace contextRef="#ctx0" brushRef="#br0" timeOffset="211439.09">28313 17261 443 0,'0'0'212'0,"0"0"-75"16,0 0 1-16,0 0-73 16,0 0-39-16,0 0-20 15,-70 43 6-15,56 3-5 16,4 7 14-16,3 0 11 16,5 0 7-16,2-6-9 15,13-13-14-15,16-12-13 0,14-15-2 16,11-7 9-16,7-15-9 15,6-19-2-15,-3-13-2 16,-6-10 2-16,-10-10-24 16,-14-11-27-16,-12-8 8 15,-13 3 26-15,-9 8 18 16,0 20 24-16,-1 27 40 16,-5 15-4-16,0 13-13 15,5 13-47-15,1 27 1 16,-2 22-1-16,1 11 3 15,-2 6 0-15,-8-3-3 16,-10-6-1-16,-11-5 1 16,-6-12-2-16,4-11 2 0,10-18-23 15,15-17-8-15,9-7 31 16,14-12-1-16,23-13 1 16,12-8 0-16,3-1 3 15,-4 2 9-15,-5 6 14 16,-4-1-13-16,-3 5-12 15,-2 1-1-15,-1-1-20 16,-2-1-70-16,2-3-42 16,-1-7-59-16,0-11-40 15,-5-7-193-15</inkml:trace>
  <inkml:trace contextRef="#ctx0" brushRef="#br0" timeOffset="211818.12">29136 16954 475 0,'0'0'178'0,"0"0"9"0,0 0-59 16,0 0-35-16,0 0-52 15,0 0-41-15,14 62 53 16,-14 1 19-16,0 3-19 16,0 1 5-16,0-5-37 15,0-8-19-15,0-8-2 16,0-16-5-16,10-9-38 16,8-10-16-16,7-11 0 15,5 0 0-15,-3-13-5 16,-3-4 31-16,-8 5 28 15,-4 4 5-15,-3 2 1 16,-1 3-1-16,1 0-4 16,5 3 4-16,4 0 7 15,9 0-3-15,5 0 1 0,5 0-2 16,2 0 0-16,-8-8 12 16,-6 5 12-16,-8 1 25 15,-12 2 22-15,-5 0-13 16,0 22-52-16,-10 15 11 15,-18 18 17-15,-9 10-13 16,-10 11-18-16,-6 6-5 16,-4 6-1-16,-7 4-49 15,-2-8-169-15,3-9-320 16</inkml:trace>
  <inkml:trace contextRef="#ctx0" brushRef="#br0" timeOffset="-124499.2">15955 8353 19 0,'0'0'365'0,"0"0"-314"15,0 0 21 1,0 0-25-16,-90-1 5 0,73-2 14 16,5 3 2-16,-2-2-21 15,5 0-6-15,0 2 6 16,2 0-9-16,4-1-5 15,0 1-4-15,3 0-9 16,0 0 1-16,0-2-21 16,0 2-6-16,0 0-1 15,16-1 1-15,17-1 6 16,24-5 40-16,22-2-3 16,25-1-18-16,23-7-14 15,22-3 9-15,12-4-1 16,21 0-7-16,15 0 8 0,6-1-13 15,3 4 2-15,-18 3-6 16,-21 4-1-16,-31 3 4 16,-29 3 8-16,-26 3-8 15,-28 3-1-15,-24 0-1 16,-15 2-15-16,-14 0-33 16,0 0-18-16,-14 0 4 15,-25 6-80-15,-19 10-30 16,-21-4-98-16</inkml:trace>
  <inkml:trace contextRef="#ctx0" brushRef="#br0" timeOffset="-124182.34">16097 8528 559 0,'0'0'22'0,"0"0"26"16,0 0 20-16,0 0-16 16,0 0-18-16,0 0 19 15,188-22 26-15,-17-7-34 16,46-6-2-16,27-4-11 16,14 1-9-16,-6 5-15 15,-31 2 0-15,-43 9-8 16,-53 6-3-16,-51 6 3 15,-38 3 0-15,-31 6-5 0,-13 1-47 16,-49 0-47-16,-38 8-38 16,-41 13-19-16,-32 4 3 15,-22 1-40-15</inkml:trace>
  <inkml:trace contextRef="#ctx0" brushRef="#br0" timeOffset="-124025.45">16623 8447 437 0,'0'0'179'0,"0"0"-68"16,0 0-75-16,133 14-18 15,37-30 58-15,39-12-43 16,24-1-22-16,-2-3 1 16,-10 3-3-16,-22 2-2 15,-33 7-4-15,-42 5-3 16,-44 7-146-16,-48 1 1 0,-32 3-81 16,-36 3-129-16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5:04:45.676"/>
    </inkml:context>
    <inkml:brush xml:id="br0">
      <inkml:brushProperty name="width" value="0.05292" units="cm"/>
      <inkml:brushProperty name="height" value="0.05292" units="cm"/>
      <inkml:brushProperty name="color" value="#FF0000"/>
    </inkml:brush>
  </inkml:definitions>
  <inkml:trace contextRef="#ctx0" brushRef="#br0">7463 1371 602 0,'0'0'83'0,"0"0"10"16,0 0 29-16,0 0-9 16,0 0 1-16,0 0-48 15,0 0-3-15,-14-61-4 16,14 59-6-16,0 2 8 15,0 0-18-15,0 0-6 16,0 0-37-16,0 31-3 16,0 24-19-16,11 23 22 15,11 14 2-15,3 6-1 16,6-8 2-16,-1-14-3 0,-2-13 0 16,-2-26 2-16,-7-14-2 15,-7-15-8-15,3-8 8 16,1-3 2-16,5-26 11 15,7-12-4-15,2-7-2 16,-3-4-7-16,-3 7 0 16,-3 11-15-16,-5 15 1 15,-2 13-4-15,2 6-31 16,5 18-30-16,6 17 49 16,7 7 27-16,6 0-6 15,-1-9 3-15,3-16 3 16,6-12 3-16,0-5 3 15,2-33 8-15,-4-17 5 16,-5-15 17-16,-16-10 2 16,-16-5-8-16,-9-2-24 0,-6 2-2 15,-21 17-1-15,-6 20-23 16,-3 25-23-16,2 18-13 16,4 23-79-16,5 38-50 15,15 21-14-15,10 7 19 16,10-2-396-16</inkml:trace>
  <inkml:trace contextRef="#ctx0" brushRef="#br0" timeOffset="617.78">8609 1857 521 0,'0'0'104'0,"0"0"-29"0,0 0 26 16,0-77 35-16,1 69-22 15,1 4 9-15,-1 2-40 16,-1 2-42-16,0 0-23 16,0 2-12-16,2 21-6 15,2 17 0-15,1 20 11 16,-2 13 16-16,-3 9-1 16,0 5-26-16,-15-2-7 15,-3-13-160-15,6-19-235 16</inkml:trace>
  <inkml:trace contextRef="#ctx0" brushRef="#br0" timeOffset="1621.93">8684 1973 680 0,'0'0'128'0,"0"0"-114"15,0 0 4-15,0 0 6 16,0 0 9-16,-44 104-13 15,11-70-6-15,-7-7 2 16,3-8-5-16,10-9 17 16,5-7 39-16,10-3 26 15,4-7-15-15,7-18-6 16,1-11-45-16,4-9-13 16,20-5 7-16,9 2-13 15,1 9 0-15,2 11-8 16,-3 14-4-16,7 14 4 15,3 11-15-15,-1 31 2 0,-6 24 8 16,-18 17-7 0,-18 13 3-16,-39 6-37 0,-27 6 5 15,-17-5 11-15,-10-16 28 16,1-17-15-16,7-24 17 16,22-20 49-16,20-18 3 15,19-8 59-15,17-13-2 16,7-26-91-16,15-18-18 15,28-15-20-15,17 5-20 16,4 12 14-16,6 21 23 16,-8 25-10-16,-2 9 12 15,-5 9 1-15,-7 25-2 16,-5 14 2-16,-10 7 0 16,-9 4-4-16,-3-4-25 0,1-7-84 15,-4-15-51-15,-3-16-131 16</inkml:trace>
  <inkml:trace contextRef="#ctx0" brushRef="#br0" timeOffset="1990.79">9330 1925 1252 0,'0'0'111'0,"0"0"-63"16,0 0-19-16,0 0-29 15,119-47-27-15,-56 47-72 16,-17 25-75-16,-30 16-72 15,-17 10-10-15,-47 0 41 16,-22-5 215-16,-5-7 237 16,11-15 9-16,18-9-16 15,25-9-91-15,19-6-63 16,10 0-76-16,44-5-34 0,27-15-42 16,24-10-39-16,-2-2-243 15,-20-1-306-15</inkml:trace>
  <inkml:trace contextRef="#ctx0" brushRef="#br0" timeOffset="4754.68">1096 1765 189 0,'0'0'556'16,"0"0"-447"-16,-24-73-1 15,24 66 20-15,0 7-27 16,0 0-76-16,0 8-25 16,0 26-33-16,12 19 32 15,-3 19 1-15,-3 9 9 16,-6 0-7-16,0-3 16 15,-9-18-7-15,0-16-7 16,2-25 2-16,4-13-2 16,3-6 5-16,0-4 28 15,-6-28 53-15,-2-13-43 16,-5-17-45-16,2-10-4 16,2-7 6-16,1-4-13 0,6 8 4 15,2 16-12-15,0 25 2 16,0 17-6-16,0 17 18 15,18 14-19-15,12 25-87 16,10 17 109-16,6 9 0 16,2-7-6-16,3-15-3 15,-2-18 9-15,-1-18-5 16,1-7 5-16,-1-27 15 16,-4-16 4-16,-8-13 13 15,-9-7 23-15,-11-1-9 16,-8-3 1-16,-7 8-22 15,-1 11-7-15,0 18-16 0,0 19 5 16,0 11-1-16,0 17-6 16,0 32-48-16,11 21 21 15,8 20 27-15,8-1-2 16,1-11-49-16,8-21 6 16,3-21 19-16,5-20 26 15,6-16 2-15,-1-12 2 16,-4-22 8-16,-7-15-11 15,-15-9 3-15,-4-3-2 16,-13 8 1-16,-3 10-4 16,-3 18 1-16,0 16-5 15,0 9 4-15,0 15-24 0,0 28-25 16,0 16 45 0,0 8 4-16,12-6 0 0,11-15-18 15,5-20-3-15,5-14 22 16,5-12 0-16,0-12 25 15,-7-19 36-15,-4-8-9 16,-18-7 2-16,-9-8-10 16,-3 0-16-16,-25 5-6 15,-4 14-22-15,4 15-10 16,11 13-37-16,10 7-32 16,7 28-84-16,21 18-111 15,24 7 149-15,20-5-143 16</inkml:trace>
  <inkml:trace contextRef="#ctx0" brushRef="#br0" timeOffset="5296.8">2704 1852 506 0,'0'0'169'0,"0"0"19"0,36-87 48 15,-36 55-93-15,-24 1-86 16,-5 6-9-16,-6 10-13 16,-4 9-32-16,0 6 20 15,-1 13-23-15,7 25-4 16,5 15-4-16,14 5-4 15,14-5-16-15,0-14-21 16,27-15 13-16,9-19 36 16,13-5 6-16,5-29 2 15,3-19 4-15,-1-18-4 16,-5-14-4-16,-12-18 13 0,-11-19-8 16,-16-8-4-16,-12 4-5 15,0 19 4-15,-9 34 3 16,0 28 8-16,0 25 3 15,2 13 20-15,4 13-38 16,3 35-35-16,0 29 10 16,6 32 24-16,19 11 1 15,8 1-5-15,13-13-14 16,2-28-17-16,1-35 0 16,0-26 36-16,-1-17 3 15,-5-27 27-15,-1-26-13 16,-3-22 15-16,-12-12-29 15,-13-7-3-15,-14 12 6 0,0 16-4 16,-17 25 2 0,-7 23 16-16,7 14-2 0,-2 7 5 15,4 37-23-15,3 26-13 16,8 19 13-16,4 9 0 16,14 3 2-16,15-10-6 15,2-16-8-15,5-21-29 16,4-21-1-16,6-28-1 15,-1-9-28-15,-4-37-50 16,-13-19-130-16,-7-16 81 16,-14-16-355-16</inkml:trace>
  <inkml:trace contextRef="#ctx0" brushRef="#br0" timeOffset="5459.78">3505 1090 648 0,'0'0'203'0,"0"0"-138"0,0 0 4 16,-21 119 73-16,21-47-77 15,0 10-28-15,6 3-4 16,6-2 19-16,0-11-37 16,0-13-15-16,1-12-12 15,8-18-112-15,1-21-168 16,2-10-102-16</inkml:trace>
  <inkml:trace contextRef="#ctx0" brushRef="#br0" timeOffset="5662.68">3808 877 1175 0,'0'0'140'0,"0"0"-79"16,0 0-61-16,0 0-11 16,46 85 11-16,-21-15 3 15,-8 15-3-15,-14 8 6 16,-3 7-4-16,-11 1 5 15,-8-10-14-15,8-19-94 16,10-28-214-16,1-30-185 16</inkml:trace>
  <inkml:trace contextRef="#ctx0" brushRef="#br0" timeOffset="5894.86">4191 970 714 0,'0'0'166'0,"0"0"-113"0,0 0-48 16,106 75 10-16,-82-11-6 16,-11 11 1-16,-13-4 12 15,0-16-14-15,-3-18-6 16,3-23 12-16,30-14 103 16,31-22-20-16,30-19 18 15,21-16-105-15,-3-4-10 16,-17-2 0-16,-17 5-123 15,-18 5-142-15,-32 19-224 16</inkml:trace>
  <inkml:trace contextRef="#ctx0" brushRef="#br0" timeOffset="6144.92">2246 2716 1068 0,'0'0'316'0,"0"0"-282"15,83-90-6-15,37 3-17 0,53-19 0 16,42-8 3-16,22 5-10 16,6 10-1-16,-21 19 3 15,-46 25-12-15,-56 27-112 16,-65 28-136-16,-55 32-156 15,-69 39 46-15</inkml:trace>
  <inkml:trace contextRef="#ctx0" brushRef="#br0" timeOffset="6288.98">2665 2798 1095 0,'0'0'225'0,"0"0"-181"16,0 0-44-16,100-29 0 15,106-49 21-15,80-37 18 16,44-18-36-16,4 1-3 0,-30 12-6 15,-62 27-126 1,-74 26-71-16,-88 25-309 0</inkml:trace>
  <inkml:trace contextRef="#ctx0" brushRef="#br0" timeOffset="7458.63">11562 1627 93 0,'0'0'576'0,"-80"78"-536"16,44-15 11-16,8 10-6 15,14 9-11-15,14 0-20 16,3-10-6-16,33-14-8 16,21-23 4-16,8-21 23 15,6-14 62-15,0-17 15 16,-4-24-19-16,-7-13 8 15,-15-12-27-15,-22-4-3 0,-21-5-1 16,-8-1-53 0,-33 7-8-16,-10 12-1 0,-2 16-50 15,5 19-85-15,7 10-15 16,17 4-217-16</inkml:trace>
  <inkml:trace contextRef="#ctx0" brushRef="#br0" timeOffset="7641.73">12123 1330 822 0,'0'0'237'0,"0"0"-173"15,0 0-24-15,0 0-34 0,29 137 68 16,-19-53 9-16,-6 10-32 16,-4 12-25-16,0 5-3 15,-1 0-23-15,-2-3-30 16,3-17-152-16,18-24-134 15,29-29-86-15</inkml:trace>
  <inkml:trace contextRef="#ctx0" brushRef="#br0" timeOffset="8038.69">12900 1746 622 0,'0'0'80'15,"-9"-75"140"-15,-19 62-42 16,-14 13-42-16,-7 10-95 0,-11 27-14 15,-4 18-20 1,6 16 3-16,7 6-1 0,17 2-9 16,12-3-5-16,17-10 1 15,5-19-2-15,18-21-44 16,22-26 50-16,18-8 8 16,14-37-4-16,9-20 9 15,2-18-9-15,-5-17 1 16,-7-16-4-16,-11-11 5 15,-15-5-1-15,-12 6-6 16,-16 22 2-16,-8 29 4 16,-9 34 6-16,0 25 68 15,0 12 17-15,0 7-93 16,-9 36-3-16,-1 35-19 0,0 30 14 16,2 22 10-16,3 10-3 15,0 2-1-15,0-8-2 16,2-9-3-16,3-14-53 15,0-26-83-15,27-27-120 16,9-33-414-16</inkml:trace>
  <inkml:trace contextRef="#ctx0" brushRef="#br0" timeOffset="8456.62">13586 1553 1102 0,'0'0'134'0,"0"0"-115"0,0 0-19 16,0 77 0-16,0-10 11 16,12 7 2-16,9-3-10 15,-1-5 7-15,-1-11-9 16,-7-15 0-16,-2-14-2 16,-5-16-13-16,2-10-22 15,11-22 36-15,6-22 7 16,13-16-4-16,2-8-2 15,-3 8 0-15,-5 11-1 16,-7 20-22-16,-6 22 21 16,-3 7-18-16,-1 27 9 15,2 15 4-15,1 8 6 0,0-7-1 16,7-10 1-16,3-15-2 16,9-17 10-16,4-2 21 15,0-31 111-15,-4-16-78 16,-8-17-7-16,-16-11-14 15,-9-3-33-15,-3 4-8 16,-12 15-23-16,-10 21 1 16,-2 24-43-16,1 15-15 15,3 39-96-15,7 16-118 16,8 8-28-16</inkml:trace>
  <inkml:trace contextRef="#ctx0" brushRef="#br0" timeOffset="9587.08">14442 1858 279 0,'0'0'103'16,"0"0"-23"-16,0 0-14 15,0 0 55-15,0 0-30 16,0 0-39-16,0 0 17 0,26-49 65 16,-23 46 9-16,-2-1-29 15,2-1-35-15,-3 2-15 16,2 1-7-16,-2 2-13 15,0 0-35-15,0 19-9 16,0 22-31-16,0 17 31 16,1 19 0-16,1 6-6 15,-1 4-10-15,-1-2-151 16,0-11-57-16,-12-18-379 16</inkml:trace>
  <inkml:trace contextRef="#ctx0" brushRef="#br0" timeOffset="10642.68">15460 1780 32 0,'0'0'560'0,"0"0"-390"16,0 0 48-16,0 0-49 15,0 0-75-15,0 0-68 16,-14-12-26-16,47 58-9 0,19 15 9 16,15 8 24-16,7-1-18 15,-3-7 17-15,-8-13-16 16,-15-14-5-16,-5-20-4 15,-1-14-2-15,5-29 4 16,1-26 0-16,-3-16-1 16,-17-6-20-16,-19 0 19 15,-9 9 2-15,-6 17 14 16,-15 17 20-16,-6 22-19 16,-11 12 23-16,-16 21-35 15,-16 23-3-15,-14 17-7 16,-2 2-1-16,2-3 4 15,13-6-36-15,13-15 15 16,25-16 6-16,19-16 19 16,14-7 7-16,11-33 10 0,25-13-16 15,11-12-1-15,6 5-5 16,-7 7-1-16,-12 16-1 16,-13 14 6-16,-9 11 1 15,4 5-11-15,4 12-7 16,10 12 3-16,6 1 7 15,9-4-7-15,9-12 8 16,4-9 7-16,-3-11 0 16,-11-14 0-16,-19-1 3 15,-17 6 11-15,-8 8 29 0,-3 10 38 16,-21 2-45-16,-12 33-36 16,-3 20-8-16,3 19 0 15,17 12-14-15,19 3-86 16,22-6-35-16,32-15-186 15,19-26-263-15</inkml:trace>
  <inkml:trace contextRef="#ctx0" brushRef="#br0" timeOffset="11016.91">17040 1810 809 0,'0'0'31'0,"0"0"2"16,1 86 106-16,23-55-56 15,6-8-20-15,7-7-32 16,5-14 8-16,6-2-11 16,4-21 2-16,-5-13-11 15,-11-10-7-15,-21-1-3 16,-15-2-7-16,-9 5 4 15,-28 9-5-15,-14 8 4 16,-10 17 27-16,-14 8-17 16,-11 33-1-16,-4 21-1 0,5 21-13 15,15 17 0-15,21 11 2 16,27 9-1-16,22 1-1 16,37-8-9-16,51-19 7 15,37-25-5-15,29-33-30 16,11-28-28-16,-2-22-123 15,-8-34-298-15</inkml:trace>
  <inkml:trace contextRef="#ctx0" brushRef="#br0" timeOffset="12505.64">17378 1336 10 0,'0'0'99'0,"0"0"27"16,0 0-8-16,0 0-23 16,0 0-35-16,0 0-28 15,-15-3-24-15,15 2-3 16,-1-1 15-16,1 2 36 16,0 0 19-16,0 0 10 15,-2 0 19-15,2 0-1 16,0 0-40-16,-1 0-23 15,1 0 1-15,0 0-15 16,0 0-15-16,0 0-4 0,0 0-4 16,0 0 1-16,0 0-4 15,0 0-1-15,0 0 1 16,0 0 0-16,0 0 0 16,25 0-4-16,20-10 4 15,24 0 2-15,18-4 0 16,4 2 8-16,-6 2-10 15,-17 2 0-15,-24 5 0 16,-20 0 10-16,-17 3-10 16,-7 0 0-16,0 0 26 15,0 0 24-15,0 0 5 16,0 0-21-16,0 0-28 0,0 0-6 16,0 0-53-1,0 0-77-15,-1 0-137 0,-8 0-182 16</inkml:trace>
  <inkml:trace contextRef="#ctx0" brushRef="#br0" timeOffset="13133.93">17660 1177 407 0,'0'0'131'15,"0"0"-30"-15,0 0 36 16,0 0 84-16,0 0-80 0,0 0-47 16,-19-51-55-16,19 56-39 15,0 19-8-15,0 17 6 16,0 18 2-16,0 9 18 16,0 4-17-16,0 0-1 15,0-4-16-15,-11-2-102 16,-4-11-216-16,-1-6-306 15</inkml:trace>
  <inkml:trace contextRef="#ctx0" brushRef="#br0" timeOffset="13318.93">17517 1788 105 0,'0'0'1142'0,"0"0"-1008"16,0 0-17-16,0 0-54 15,0 0-48-15,0 0-15 16,82-36-19-16,0 23-75 16,19 4-75-16,-1-2-41 15,-12-3-267-15</inkml:trace>
  <inkml:trace contextRef="#ctx0" brushRef="#br0" timeOffset="14087.27">18923 1001 76 0,'0'0'538'0,"0"0"-336"0,0 0 29 16,0 0-101-16,0 0-114 16,0 0-16-16,-41 44 0 15,-7 12 0-15,-13 3 21 16,-6 5-20-16,-10 3 11 15,-3-3-9-15,7-13 8 16,10-13-11-16,20-18 9 16,15-14 6-16,14-6 25 15,5 0-4-15,6-19-4 16,3-13-23-16,12-17-9 16,24-11 0-16,13 5-18 15,5 9 0-15,-2 22 9 0,-4 19 2 16,-2 5 4-1,2 36-17-15,0 28 16 0,1 22 1 16,-4 15 0-16,-1 8 6 16,-3-5 3-16,-1-4-6 15,-2-13-28-15,3-17-122 16,-2-24-121-16,-4-29-167 16</inkml:trace>
  <inkml:trace contextRef="#ctx0" brushRef="#br0" timeOffset="22712.7">10916 4601 621 0,'0'0'41'15,"0"0"-10"-15,0 0-21 16,0 0-5-16,126-21-5 16,-67 21-2-16,-17 27-66 15,-27 15-38-15,-21 11 1 16,-40-1 105-16,-18-10 13 15,-5-14 174-15,8-14 52 16,19-14-54-16,17 0-26 16,17 0-36-16,8-4-58 15,35-19-65-15,41-10-66 0,39-8-53 16,28-1-86 0,-2 2-161-16</inkml:trace>
  <inkml:trace contextRef="#ctx0" brushRef="#br0" timeOffset="23300.72">12581 4076 498 0,'0'0'255'15,"0"0"-215"-15,0 0 72 16,0 0-33-16,-70-76-30 0,64 74-1 16,4 2 14-1,-5 0-16-15,-11 19-44 0,-12 26 0 16,-13 17-2-16,-6 14 13 15,5 6 1-15,6 3-2 16,18-3-4-16,12-10 2 16,8-9-10-16,16-20-10 15,17-15 10-15,10-15 2 16,9-13 4-16,6-17 9 16,5-24 14-16,-2-16 12 15,-10-8-13-15,-17-1-7 16,-19 3-8-16,-15 7-12 15,-1 10-1-15,-28 10-10 16,-3 14-48-16,-3 14-41 16,4 8-76-16,10 9-233 0</inkml:trace>
  <inkml:trace contextRef="#ctx0" brushRef="#br0" timeOffset="23498.62">12893 4437 1191 0,'0'0'48'15,"0"0"-14"-15,-3-77 45 16,-3 62-35-16,3 5-35 16,2 5-9-16,1 5-42 0,-2 0-110 15,-1 11-332 1,1-3-243-16</inkml:trace>
  <inkml:trace contextRef="#ctx0" brushRef="#br0" timeOffset="24074.66">13245 4030 428 0,'0'0'86'0,"0"0"-79"0,0 0 71 15,0 0 19-15,0 0 2 16,0 0-30-16,-2-7 15 15,2 5 12-15,0-2-11 16,0-1-11-16,0-1-15 16,0-1-40-16,0 3 0 15,0 1 0-15,0 2-9 16,0 1 1-16,0 0-11 0,0 0-1 16,0 0-4-1,0 0 4-15,0 4-12 0,0 17 13 16,-3 15-3-16,-7 15 3 15,-2 14 5-15,2 8 7 16,-1 4 0-16,11 8-1 16,0-8-2-16,9-7-7 15,18-13-1-15,6-22-1 16,7-18 0-16,6-17 1 16,-1 0 0-16,1-31 2 15,-5-11 8-15,-10-10 1 16,-13-7-6-16,-17-8-3 0,-4-2-2 15,-33 4-1 1,-13 7-8-16,-7 13-14 0,0 12-15 16,7 18-21-16,12 15-46 15,17 0-107-15,20 11-201 16</inkml:trace>
  <inkml:trace contextRef="#ctx0" brushRef="#br0" timeOffset="24458">13727 3892 1043 0,'0'0'122'0,"0"0"-22"0,0 0-38 15,0 0-62-15,0 0-26 16,82-9 2-16,-6 9 24 16,9 0 7-16,-5 0-3 15,-19 0-1-15,-22 0-3 16,-21 0 0-16,-10 0 6 16,-7 0 14-16,-1 0 1 15,0 4-19-15,0 18-2 16,0 17 0-16,0 14 11 15,-1 13-10-15,-7 5 10 16,-5 4 3-16,-1 1-14 16,-5-2 1-16,2-3-2 15,3-7-34-15,3-9-49 0,5-15-117 16,6-17-184-16</inkml:trace>
  <inkml:trace contextRef="#ctx0" brushRef="#br0" timeOffset="26544.01">15172 3909 592 0,'0'0'123'15,"0"0"36"-15,0 0-2 16,0 0-45-16,0 0-77 16,0 0-35-16,0 0-3 0,70 86 3 15,-18-27 11-15,-2 5-10 16,-6 0 3-16,-8-4-4 15,-8-10-46-15,-2-12-117 16,-4-18-117-16,-1-20-109 16</inkml:trace>
  <inkml:trace contextRef="#ctx0" brushRef="#br0" timeOffset="26724.97">15609 3895 508 0,'0'0'221'16,"-25"-93"-58"-16,14 71 17 15,5 13 8-15,2 9-74 16,-14 13-97-16,-12 33-17 16,-18 24 0-16,-19 23 2 0,-9 12 1 15,-10 4-3-15,-8 2-3 16,-4-8-41-16,6-15-133 16,10-24-203-16</inkml:trace>
  <inkml:trace contextRef="#ctx0" brushRef="#br0" timeOffset="28537.73">16637 3912 349 0,'0'0'158'15,"0"0"-76"-15,0 0-16 16,0 0-18-16,0 0-15 16,0 0 10-16,0 0 14 15,0 0-19-15,0 0-2 16,0 0 10-16,0 0-20 15,0 0-19-15,0 0 1 16,0 0-1-16,0 0-5 16,0 0 0-16,0 0 9 0,0 0 8 15,0 0 0-15,0 0-3 16,0 0 7-16,0 0-4 16,0 0-5-16,0 0-3 15,0 0 9-15,0 0-19 16,0 0 1-16,0 0 0 15,0 0-2-15,0 0 1 16,0 0 1-16,0 0 1 16,0 0-6-16,0 0 3 15,0 0-1-15,0 0 1 16,0 0 1-16,0 0-1 16,0 0 0-16,0 0 4 0,0 0-6 15,1 0 2-15,-1 0-1 16,0 0 1-16,0 0 1 15,0 0 1-15,0 0-4 16,0 0 2-16,0 0 0 16,0 0 1-16,0 0-1 15,0 0 0-15,0 0 0 16,0 0 0-16,0 0 0 16,0 0 1-16,0 0-1 15,0 0 0-15,0 0 0 16,0 0-1-16,0 0 0 15,0 0-1-15,0 0-5 16,0 0 6-16,0 0-1 16,0 0 1-16,0 0 2 15,0 0-1-15,0 0 2 0,0 0 1 16,0 0-2-16,0 0-1 16,0 0 0-16,0 0 1 15,0 0 0-15,0 0 0 16,0 0-1-16,0 0 1 15,0 0-1-15,0 0 1 16,0 0-1-16,0 0 0 16,0 0 0-16,0 1-1 15,0 0 1-15,0 10-6 16,0 9-17-16,-1 14 19 0,-10 15 4 16,-2 5 3-1,1 7-2-15,4 1-1 0,5-5 0 16,3-6 1-16,3-12-1 15,18-10 0-15,9-10 0 16,5-14 0-16,8-5 3 16,3-11 0-16,2-22 7 15,-5-9-8-15,-8-9 3 16,-12-5 1-16,-18-7 1 16,-5-4 1-16,-21 3-7 15,-12 13 1-15,-6 10-4 16,6 18 2-16,5 9-2 15,5 14-46-15,6 0-25 16,5 25-221-16,4 4 34 16</inkml:trace>
  <inkml:trace contextRef="#ctx0" brushRef="#br0" timeOffset="28875.72">17177 4137 535 0,'0'0'106'0,"0"0"6"15,0 0-2-15,0 0-41 16,0 0 1-16,0 0-15 15,9 19-11-15,-8-19 0 16,1 0 17-16,-1 0 25 16,-1 0 12-16,2-3-7 15,-2-12-20-15,0-3-44 16,1-2-22-16,-1 8-5 16,0 5-19-16,0 4-47 15,0 3-72-15,0 1-170 16,0 11-644-16</inkml:trace>
  <inkml:trace contextRef="#ctx0" brushRef="#br0" timeOffset="33659.61">17642 3880 143 0,'0'0'199'0,"0"0"-121"16,0 0 24-16,0 0-21 16,8-73 4-16,-7 66-23 15,2 3 35-15,-3-1-6 16,0 5 2-16,0 0-15 15,0 0-27-15,0 0-17 16,0 0-34-16,-7 14-4 16,-7 8 1-16,1 7 3 15,7 7 2-15,6 2-2 16,4 2 1-16,25-1-1 16,9 0 3-16,2-3-2 0,-1-6 9 15,-9-3-10-15,-12-5-5 16,-15 2-12-16,-8-1-44 15,-38-1-14-15,-19-11-167 16,-12-11-301-16</inkml:trace>
  <inkml:trace contextRef="#ctx0" brushRef="#br0" timeOffset="33817.71">17700 3779 833 0,'0'0'153'0,"0"0"-17"15,0 0-47-15,109-77-78 16,-45 59-9-16,8 6-4 0,-5 11-47 16,-9 1-111-16,-15 0-113 15,-16 1-254-15</inkml:trace>
  <inkml:trace contextRef="#ctx0" brushRef="#br0" timeOffset="34041.68">18364 3602 764 0,'0'0'220'0,"0"0"-70"16,0 0-49-16,0 0-55 16,0 0-46-16,0 0 4 0,0 135 4 15,0-61 28-15,-12 4-23 16,0 4-5-16,-1-5-6 15,-1-2-2-15,4-11-59 16,5-17-153-16,5-18-239 16</inkml:trace>
  <inkml:trace contextRef="#ctx0" brushRef="#br0" timeOffset="34954.1">18792 3614 703 0,'0'0'130'0,"0"0"-21"16,0 0-16-16,0 0-45 15,0 0-24-15,0 0 5 16,3-2 19-16,-3-1-4 15,0 3-13-15,0 0-10 16,0 0-4-16,0 0-13 16,0 0 5-16,0 0-8 15,0 0-1-15,0 0 0 16,0 0-1-16,0 0-2 0,0 0 2 16,0 0-1-1,0 0 2-15,0 0 0 0,0 0 0 16,0 0 7-16,0 0-7 15,0 0 0-15,0 0 0 16,0 0 1-16,0 0-1 16,0 0 0-16,0 0-2 15,0 0 2-15,0 0 7 16,0 0-7-16,0 0 0 16,0 0-8-16,0 0 8 15,0 0-3-15,0 0 2 16,0 0-1-16,0 0 2 15,0 0-3-15,0 0-1 16,0 0-1-16,0 0 4 0,0 0-11 16,0 0-3-16,0 0 4 15,0 0 6-15,0 0 1 16,0 0 4-16,0 0 0 16,0 0 1-16,0 0 1 15,0 0 0-15,0 0-2 16,0 0 2-16,0 0-2 15,0 0 1-15,0 0-1 16,0 0 1-16,0 0-1 16,0 0 0-16,0 0 1 15,0 0-1-15,0 0 0 16,0 0 2-16,0 0 1 16,0 0-2-16,0 0-1 15,0 0 0-15,0 0-1 0,0 0 1 16,0 0-2-16,0 0-2 15,0 6 0-15,-15 11 0 16,-4 6 4-16,0 4 0 16,3 1 1-16,9 5 0 15,7 0-1-15,0 4 0 16,24-1 0-16,16 4 1 16,8 2 5-16,4 0-5 15,-3-1 6-15,-13-7 3 16,-12-1-4-16,-20-4-6 15,-4-1 0-15,-36 2-2 16,-22-2-5-16,-15-7-27 16,3-12-148-16,12-9-148 15,21-21-78-15</inkml:trace>
  <inkml:trace contextRef="#ctx0" brushRef="#br0" timeOffset="35079.61">18828 3705 732 0,'0'0'137'15,"0"0"29"-15,0 0-30 16,103-81-85-16,-44 63-39 16,14 7-12-16,9 8-20 15,-1 3-120-15,-5 0-157 16,-16 0-156-16</inkml:trace>
  <inkml:trace contextRef="#ctx0" brushRef="#br0" timeOffset="35361.31">19620 3520 573 0,'0'0'136'0,"0"0"55"16,0 0 38-16,0 0-103 16,0 0-59-16,0 0-27 15,6 3-40-15,-36 49-9 16,-15 22 9-16,-4 18 10 16,3 9-10-16,11 2 4 15,19 0-4-15,16-8 3 16,28-14-11-16,32-23 8 15,13-21-5-15,0-24-2 16,-9-13 7-16,-15-16 0 0,-16-20 3 16,-21-9 0-16,-12 2 4 15,-19 2 3-15,-30 11-10 16,-16 16 0-16,-13 14-18 16,-7 3-86-16,4 25-104 15,8 5-253-15</inkml:trace>
  <inkml:trace contextRef="#ctx0" brushRef="#br0" timeOffset="45314.64">20898 3671 674 0,'0'0'82'0,"0"0"-9"0,0 0 44 16,0 0-3-16,0 0-35 16,0 0-23-16,0 0-38 15,-13-62-18-15,13 62-17 16,0 9 4-16,0 2 7 15,6-2 6-15,1 1 4 16,5-6-2-16,0-4-2 0,10 0 8 16,10 0-2-16,10-11 7 15,7-12 2 1,4-6-10-16,-5 2-1 0,-8 2 2 16,-8 5-2-16,-14 6 6 15,-8 9-7-15,-7 3-1 16,-2 2-2-16,4 7-7 15,3 19-16-15,3 18 14 16,-5 11-22-16,-6 13-41 16,0 4-60-16,-11-3-163 15,-21-11-210-15</inkml:trace>
  <inkml:trace contextRef="#ctx0" brushRef="#br0" timeOffset="45619.42">20800 3963 788 0,'0'0'55'16,"0"0"-46"-16,-42 94-6 16,40-55 17-16,2-3-1 15,24-8-12-15,18-11 65 16,15-14-10-16,14-3 7 15,13-29-7-15,1-12-26 0,-7-4 7 16,-17 8-7 0,-20 10-2-16,-20 14-5 0,-13 6 9 15,-7 7-37 1,-1 6-1-16,0 24-45 0,0 20-6 16,0 15 18-16,0 5-90 15,0-5-163-15,0-14-217 16</inkml:trace>
  <inkml:trace contextRef="#ctx0" brushRef="#br0" timeOffset="46821.95">22739 3348 301 0,'0'0'418'0,"0"0"-321"15,0 0-8-15,0 0 12 16,0 0-49-16,0 0-10 15,3 0 13-15,-2 0 0 16,-1 0-15-16,0 0-2 16,0 0-14-16,0 0-3 0,0 0-12 15,0 0-3-15,0 0-4 16,0 0 0-16,0 0-1 16,0 0-1-16,0 0-2 15,0 0-2-15,0 0 4 16,0 0-3-16,0 0 6 15,0 0-3-15,0 0 2 16,0 0-2-16,0 0 0 16,0 0 0-16,0 0 1 15,0 0 5-15,0 0-6 16,0 0 0-16,0 0-4 16,0 0 4-16,0 0 3 15,0 0 0-15,0 0-3 0,0 0 0 16,0 0 4-16,0 0-4 15,0 0 0-15,0 0-4 16,0 0 8-16,0 0-5 16,0 0 1-16,0 0-3 15,0 0 2-15,0 0 1 16,0 0 0-16,0 0-4 16,0 16 3-16,-9 14-18 15,-5 10 19-15,-2 18 3 16,2 10-3-16,3 7-4 15,8 0 4-15,3-2 1 16,0-13 1-16,22-11-2 0,8-8-4 16,5-16-10-16,3-11-7 15,3-14 14-15,-4-1 7 16,-3-29 2-16,-9-12 3 16,-9-16 4-16,-13-15 11 15,-3-5-3-15,-14 2-9 16,-17 12 21-16,-7 16 18 15,0 17-15-15,0 13-26 16,4 12-6-16,6 6-14 16,7 7-60-16,16 22-58 15,5 1-135-15,36 3-133 16</inkml:trace>
  <inkml:trace contextRef="#ctx0" brushRef="#br0" timeOffset="46997.44">23279 3596 1121 0,'0'0'129'0,"0"0"-3"15,0 0-18-15,0 0-67 16,0 0-41-16,0 0-5 16,-12-54-63-16,12 68-141 15,0-3-215-15,12-1-333 16</inkml:trace>
  <inkml:trace contextRef="#ctx0" brushRef="#br0" timeOffset="47344.7">23825 3234 579 0,'0'0'338'16,"0"0"-209"-16,0 0 10 15,0 0-72-15,0 0-67 16,0 0-4-16,-20 83 4 16,7-13 9-16,1 10-7 15,9 10 2-15,3-2-2 16,0-6 2-16,22-13-4 16,11-19 0-16,9-23-9 15,10-25-15-15,9-8 17 16,4-38 7-16,-9-18 14 15,-11-16 1-15,-21-8 15 0,-19-3 1 16,-5 4-11-16,-17 12-3 16,-19 15-8-16,-5 19-9 15,-6 15-1-15,3 17-27 16,8 7-72-16,17 18-154 16,19 8-204-16</inkml:trace>
  <inkml:trace contextRef="#ctx0" brushRef="#br0" timeOffset="48328.78">24427 3239 407 0,'0'0'353'15,"0"0"-271"-15,0 0 120 16,0 0-74-16,0 0-58 15,0 0-13-15,0-20 7 16,0 20-4-16,5-5-10 16,4-2-8-16,11-4-23 15,9-6-18-15,8-2-1 16,8 1 1-16,0 1-1 16,-6 2 3-16,-8 6-3 0,-12 2 2 15,-8 4-2 1,-8 1 2-16,-2 2-1 0,-1 0-1 15,0 0-5-15,0 0 2 16,2 0-13-16,3 2-11 16,3 13-2-16,1 4 14 15,0 4-2-15,1 0 11 16,-5 5-3-16,-5 2-16 16,0 4 3-16,-5 2-1 15,-12 6-3-15,-7 1-7 16,-5 9 13-16,-2 1 4 15,-5 6-7-15,-1-1-31 16,6-7-5-16,7-9 19 16,12-16 16-16,12-8 17 0,0-7-1 15,16-8-3-15,11-3 11 16,-2 0 5-16,-5 0-3 16,-11 0 3-16,-5 0 23 15,-4 0 33-15,0 0-8 16,0 0-17-16,0 0-13 15,0 0-22-15,0 2-1 16,0 10-11-16,0 2 4 16,0 6 7-16,-3-3 2 15,0-2-2-15,2-6 1 16,-1-6 0-16,2 0 2 16,-1-3-3-16,-4 0 8 15,-4 0-4-15,-1 0 1 0,-4-6-3 16,1 1-2-1,7 1-5-15,1-1-29 0,4 3-56 16,1-1-2-16,0-2 15 16,0 0 57-16,0 4 18 15,0-2 2-15,0 1 35 16,0 2 52-16,0-1-31 16,0-1-25-16,0 2 1 15,0-1 4-15,0 1 19 16,0-2 17-16,0 2 31 15,0-5-15-15,0 1-22 16,8-4-17-16,8-6-33 16,8-1-15-16,7-2-1 15,9 2-9-15,1 9 7 0,-1 6 1 16,-6 0-9-16,-7 20-19 16,-11 10-8-16,-11 9 9 15,-5 0 13-15,-27 4 1 16,-19-1 3-16,-21 0-3 15,-14-4 8-15,-13-4 5 16,-4-11 0-16,13-6-3 16,18-10 1-16,26-7-2 15,28 0-58-15,13-21-122 16,31-22-436-16</inkml:trace>
  <inkml:trace contextRef="#ctx0" brushRef="#br0" timeOffset="48649.46">25497 3118 878 0,'0'0'135'16,"0"0"48"-16,0 0-75 16,0 0-25-16,0 0-75 15,0 0-8-15,-111 82 0 16,46 14 2-16,1 17-1 15,12 8 0-15,14-3-2 16,20-9-38-16,18-17-35 16,34-25-9-16,30-24 24 0,11-26 59 15,-2-17 9-15,-20-14 19 16,-22-18 28-16,-24-3 1 16,-13 3 30-16,-38 15-57 15,-28 12-30-15,-15 5-14 16,-5 39-25-16,2 11-68 15,10 8-212-15,11-1-449 16</inkml:trace>
  <inkml:trace contextRef="#ctx0" brushRef="#br0" timeOffset="52468.75">1640 4129 280 0,'0'0'340'16,"0"0"-271"-16,0 0 17 0,0-74 30 15,-10 66 44-15,0 3-78 16,-4 5-28-16,-4 0-2 16,-6 6-37-16,-6 28 15 15,-8 22-26-15,-1 23-1 16,6 17 4-16,11 13-4 15,17 2-2-15,5-6-1 16,27-6 0-16,22-20-1 16,10-21-13-16,6-28-25 15,13-30 20-15,7-13 14 16,1-37 5-16,-5-14-3 16,-10-14-11-16,-17-3-1 15,-17-1 8-15,-13 9 5 0,-12 18 2 16,-9 18 5-1,-3 19 26-15,0 12 31 0,0 6-15 16,0 3-47-16,0 24-15 16,0 13 3-16,15 10 12 15,15 4-1-15,7-5-18 16,8-12-22-16,4-19-12 16,-7-18 37-16,-2-2 16 15,-6-31 15-15,-11-7-2 16,-13-4 19-16,-10-4-12 15,-16-2-15-15,-23 1-5 16,-10 1 0-16,7 8-4 16,11 10 11-16,13 10 3 15,18 6-10-15,9 9-1 16,33 2-3-16,22 3-22 16,19 17 10-16,10 16 7 15,-2 9-68-15,-11 3-39 16,-16 0-12-16,-20-5 78 0,-22-8 22 15,-13-10 28-15,-9-13 0 16,-9-9 64-16,-19 0 118 16,-10-18-73-16,-2-19-47 15,3-17-7-15,13-13-39 16,15-12-16-16,9-4-4 16,27 5-28-16,18 16-3 15,10 17-1-15,6 22 8 16,2 22-4-16,1 3 22 0,-6 32-24 15,-10 14 1-15,-14 2 7 16,-13-1 4-16,-15-11 15 16,-6-8 7-16,-6-11 7 15,-24-5 29-15,-6-6 3 16,-10-8 9-16,1-5 22 16,5-26-20-16,4-12-30 15,14-16-8-15,22-12-12 16,3-6-51-16,34 1-6 15,14 6-4-15,1 10-10 0,-6 8 71 16,-7 16 20 0,-9 8 18-16,-12 11 23 0,-8 5-5 15,-5 2-36-15,-5 6 5 16,0 3-15-16,0 1-5 16,0 0 6-16,-11 24-11 15,-11 21-18-15,-5 19 18 16,9 10 5-16,14 0-2 15,4-8-4-15,25-12 1 16,21-14-3-16,15-16-9 16,14-24 8-16,11-5-5 15,2-37 9-15,-3-15-2 16,-16-12-7-16,-11-6-7 16,-22 6 16-16,-18 7 2 15,-15 17 2-15,-3 14 5 16,-10 11 42-16,-13 10-14 0,-2 9-16 15,2 1-3-15,4 11-18 16,7 23-6-16,9 15 6 16,3 17-10-16,6 6 10 15,16 3-3-15,7-7-3 16,8-15-20-16,8-21-26 16,10-27 18-16,9-10 28 15,3-40-11-15,-4-23-52 16,-15-21-26-16,-20-12-15 15,-15-11 14-15,-13-8-107 16,-25 3-42-16,-18 4 245 0,-2 21 210 16,2 26 19-1,10 26-67-15,12 24 8 0,9 14-67 16,9 6-83-16,3 36-20 16,3 22-13-16,21 19 13 15,12 14 8-15,7 4-6 16,-3-1 4-16,-2 0-4 15,-10-19 30-15,-4-20-25 16,-12-24 6-16,-5-23-9 16,-4-15 1-16,6-42 10 15,5-25 17-15,8-24-32 16,3-13-6-16,-1-4-7 16,-4 2-6-16,-7 6 19 15,-1 17 2-15,-3 29 1 16,-5 23-6-16,-2 23 11 0,1 12-17 15,3 37 7-15,6 23-15 16,7 26 16-16,-1 8 1 16,0 4-3-16,0-13 3 15,0-20 0-15,4-24-1 16,2-28-7-16,6-14-12 16,9-26 10-16,7-26 5 15,-1-10-6-15,-2 1-15 16,-12 12 13-16,-10 18 10 15,-9 16 3-15,-6 11 0 16,-2 4 4-16,4 0-4 16,5 16-10-16,4 4 8 0,2 0-1 15,8-7 2 1,1-10 1-16,2-3-32 0,3-18 5 16,-3-6 27-16,-11 4 3 15,-7 10 22-15,-9 9 35 16,-3 1-11-16,0 11-39 15,3 25-4-15,-3 17-6 16,0 14 11-16,0 11 8 16,0 9-12-16,0 7 2 15,0 5-2-15,0-4-3 16,0-8-4-16,0-21-59 16,0-29-304-16</inkml:trace>
  <inkml:trace contextRef="#ctx0" brushRef="#br0" timeOffset="52791.75">5319 3364 479 0,'0'0'743'16,"0"0"-702"-16,77-75-14 15,-14 38-7-15,10-3-20 16,7-6-1-16,-9 0-29 15,-18-1-20-15,-23 4-50 16,-24 2-39-16,-6 12 14 0,-28 10 4 16,-2 7 121-16,10 11 19 15,10 1 54-15,10 22-71 16,16 13 4-16,17 11-6 16,5 3 15-16,-7 3-2 15,-10 4 24-15,-21 10 13 16,-12 11 20-16,-36 12-11 15,-22 11-4-15,-15 4-55 16,-2-15-100-16,7-14-445 16</inkml:trace>
  <inkml:trace contextRef="#ctx0" brushRef="#br0" timeOffset="54003.66">2356 7994 159 0,'0'0'1072'0,"0"0"-1062"15,0 0 35-15,0 0-15 16,0 0-30-16,0 0-20 16,-30 91 16-16,22 0 4 15,-3 3 11-15,-1-3-9 16,-4-19 9-16,2-23-11 15,4-24-1-15,4-15 1 16,3-10 6-16,-2-13 20 16,-6-30 17-16,-1-29-43 15,-2-23-15-15,7-9 11 16,4-2-3-16,1 18-9 16,2 25-35-16,0 25 43 15,0 24 7-15,0 14-10 16,15 13-6-16,13 21-60 0,10 8 70 15,4 1 1 1,1-6 7-16,-3-14-1 0,-1-14 5 16,1-9 0-16,-3-19 39 15,4-29-17-15,-5-18-7 16,-8-9-20-16,-4 1-15 16,-17 12-5-16,-5 19-1 15,-2 19 21-15,0 14 4 16,0 10-4-16,-5 21-8 15,-4 26-28-15,-4 23 28 0,7 12 8 16,6 1 0 0,0-10 0-16,13-12 9 0,5-19-21 15,3-17 12-15,7-16 0 16,7-9 7-16,4-26 5 16,2-20-1-16,-2-10-10 15,-8 1 3-15,-17 9-8 16,-7 16 4-16,-7 12 0 15,0 13 58-15,0 5-15 16,0 10-43-16,0 27-31 16,0 10 31-16,0 12 7 15,8-6-7-15,5-8 10 16,2-11-6-16,0-12 2 16,-5-7 7-16,-2-11-13 15,-5-4-26-15,-3-30-71 0,0-17-104 16,-19-13-619-1</inkml:trace>
  <inkml:trace contextRef="#ctx0" brushRef="#br0" timeOffset="54400.58">2850 7527 787 0,'0'0'255'16,"0"0"-213"-16,0 0 61 15,0 0-34-15,0 0-69 16,0 0-9-16,-19-6-92 15,19 57-136-15,16 22 157 16,11 10-18-16,7-1-106 0,2-15-35 16,6-19 180-16,1-17 59 15,-7-18 231-15,-3-13-21 16,-2-5-46-16,3-27 8 16,2-17-51-16,1-7-56 15,-11-6-25-15,-4 5-10 16,-10 11-17-16,-8 12 3 15,-4 13-6-15,0 13-10 16,2 8-7-16,7 12-29 16,10 25-163-16,14 14 159 15,15 7 36-15,9 2-5 16,-7 0 9-16,-14-2 1 16,-20-2 1-16,-16-4 3 15,-25-5 52-15,-18-6 26 16,-8-11-23-16,2-12-50 0,0-10-10 15,7-8-104-15,15-16-345 16</inkml:trace>
  <inkml:trace contextRef="#ctx0" brushRef="#br0" timeOffset="55878.81">3860 7511 54 0,'0'0'648'0,"0"0"-519"15,0 0 88-15,0 0-65 16,0 0-86-16,-91 29-50 0,49 34-11 15,6 17-2-15,9 8 7 16,23 1-3-16,4-4 0 16,31-12-7-16,17-16-2 15,9-20-13-15,4-23-13 16,3-14 5-16,-1-19-3 16,-2-21-22-16,-6-12-10 15,-13 1 20-15,-11 4 38 16,-16 7 12-16,-9 4 3 15,-3-1 17-15,2 1-19 16,3-3-11-16,4-4-4 0,6-8 0 16,2-11-30-1,-1-7 21-15,-7-10 4 0,-6-11-11 16,-6-7 16-16,-15-7-27 16,-16 10 29-16,-4 16 18 15,4 25 22-15,9 26 23 16,11 15 34-16,5 11-43 15,2 1-30-15,1 37-24 16,0 34-26-16,3 33 26 16,0 19 3-16,10 15 7 15,26-5-15-15,9-6 6 16,16-16-1-16,6-22 0 16,6-27-23-16,-1-29-12 15,-5-31-30-15,4-18 34 16,-5-40 31-16,-2-25 0 0,-13-11 1 15,-17-6-2-15,-17 3 1 16,-13 11-4-16,-4 18 4 16,-15 23 7-16,-15 20 2 15,-7 18-9-15,-9 6-1 16,1 37-7-16,2 18 2 16,10 12 6-16,12 4 0 15,12-4-4-15,8-15 4 16,1-14-25-16,7-17 8 15,11-15 3-15,9-7 9 16,7-15 2-16,8-21 3 16,3-15 0-16,4-12 0 0,-4-7-18 15,-6-1-27 1,-14 2-8-16,-12 8 8 0,-13 8 45 16,0 14 2-16,-16 12 57 15,7 14-4-15,1 6-17 16,4 6 4-16,4 1-38 15,0 1-4-15,0 22-15 16,13 11 11-16,1 10 4 16,2 7 1-16,1 4 6 15,2 1-5-15,2-1 1 16,-3-6-3-16,4-5 2 16,-6-11-4-16,-5-10 2 15,-8-14-6-15,3-9-8 0,3-26 14 16,3-23 26-1,7-21-26-15,-2-14 0 0,-4-14-4 16,-7-8-12-16,-6 2-3 16,0 15 1-16,0 28 18 15,-9 27 13-15,3 22 17 16,5 12-29-16,1 24-1 16,0 24-23-16,22 18 13 15,8 14 9-15,6 6-1 16,-2 2 1-16,-1-1 0 15,-8-4-6-15,-12-8 5 16,-11-11 1-16,-2-18 2 0,0-17 12 16,0-22-11-16,0-12 2 15,0-35 152-15,0-22-142 16,4-19-14-16,16-15-10 16,7-7-65-16,3 7 6 15,-5 15 52-15,0 24 17 16,-4 22 21-16,-1 20-21 15,0 15-1-15,6 9 1 16,2 30 0-16,6 17 7 16,1 11 4-16,-10 8-3 15,-13 2-3-15,-10-4 0 16,-2-3-3-16,-14-16 0 16,-10-15 1-16,-1-17-3 15,-3-15-3-15,-1-7-21 16,7-21-228-16,2-21-542 0</inkml:trace>
  <inkml:trace contextRef="#ctx0" brushRef="#br0" timeOffset="56031.45">5636 6587 702 0,'0'0'368'16,"-40"-78"-306"-16,25 64-18 15,6 14 1-15,-3 14-45 16,6 36-108-16,5 19-77 15,1 14-66-15,1 5-371 16</inkml:trace>
  <inkml:trace contextRef="#ctx0" brushRef="#br0" timeOffset="56561.54">5747 7175 596 0,'0'0'118'0,"0"0"83"16,0 0-20-16,104-68-105 15,-67 8-40-15,-1-15 2 16,-9-11-18-16,-3-9-18 15,-14-6-2-15,-10-2-13 16,0 8 3-16,-6 17-29 16,-4 22 22-16,3 25 17 15,4 17 0-15,1 14 0 16,-4 8-5-16,0 31-45 16,-7 23 50-16,-4 19 9 15,-2 20 23-15,7 11 0 0,3 13 19 16,3 9 27-16,6-2-17 15,0-1-4-15,6-8-19 16,7-13-15-16,5-11-22 16,0-12 3-16,-3-12-1 15,-9-12-3-15,-6-15-12 16,0-13-67-16,-6-16-23 16,-16-17 11-16,-2-2-8 15,3-27 64-15,9-18 12 16,12-18-9-16,8-12 32 15,26-7 29-15,9 2 18 16,5 3 31-16,1 7 11 0,0 6-43 16,-4 5-27-1,1 5-16-15,-7 3-3 0,-2 2 3 16,-4 3 1-16,-6 7-4 16,-9 12 0-16,-8 8 4 15,-5 12 0-15,-5 6 9 16,0 1-13-16,0 0-6 15,-3 18-29-15,-9 11-34 16,-6 10-19-16,7-3-47 16,0-7-119-16,2-17-105 15</inkml:trace>
  <inkml:trace contextRef="#ctx0" brushRef="#br0" timeOffset="56731.78">6315 6793 595 0,'0'0'100'0,"0"0"123"0,0 0-24 16,0 0-94-16,0 0-34 16,0 0-32-16,15-31-39 15,-15 53-29-15,0 19-34 16,1 14 55-16,8 6-105 16,6-5-82-16,8-13-135 15</inkml:trace>
  <inkml:trace contextRef="#ctx0" brushRef="#br0" timeOffset="57296.9">6543 7045 73 0,'0'0'286'16,"0"0"-215"-16,0 0 85 15,72-86 34-15,-69 72 42 0,-3 5-62 16,0 1-46-16,-3 2-43 16,-18 5-39-16,-7 1-35 15,-11 8-7-15,-5 25-9 16,1 18 9-16,6 14-4 15,10 6 1-15,8 4-1 16,16-13-13-16,3-10-8 16,21-19-54-16,16-14 55 15,9-19 15-15,9-10 9 16,1-30 1-16,3-15-1 16,-5-20-2-16,-5-15-2 15,-4-9 4-15,-8-11 0 16,-3-1-2-16,-14 15-33 15,-14 24-10-15,-6 30 45 0,-6 31 2 16,-18 14 1-16,-6 39-3 16,-1 24-2-16,8 13-1 15,10 7 0-15,9 6-5 16,4-6-26-16,1-13 3 16,18-19 24-16,8-32-9 15,9-22 16-15,6-36 30 16,7-32 26-16,-4-26-50 15,-5-18-6-15,-13-15-11 16,-12-14 10-16,-11-16-5 0,-4-2-11 16,0 19 17-16,0 38 8 15,-1 46 54-15,-2 41 61 16,-5 24-62-16,-6 46-61 16,-5 35-1-16,-6 33 1 15,3 22 1-15,11 18-1 16,11 6 2-16,5 5-5 15,28-16-16-15,7-24-16 16,0-25-64-16,-6-39-47 16,-8-30-262-16</inkml:trace>
  <inkml:trace contextRef="#ctx0" brushRef="#br0" timeOffset="57566.68">7386 6977 1060 0,'0'0'126'15,"0"0"-31"-15,40-108-47 16,-1 66-28-16,4-1-20 16,-3 4-11-16,-10 5-10 15,-12 11-34-15,-9 9-39 16,-9 13 32-16,0 1 21 16,0 20-61-16,0 11 71 15,0 5 0-15,9 3 4 16,15-6 27-16,-6-2 0 15,-3-4 14-15,-12 2 33 0,-3 0 4 16,-5 7-2 0,-25 4-18-16,-10 6-31 0,-9-3-4 15,-3-12-322-15</inkml:trace>
  <inkml:trace contextRef="#ctx0" brushRef="#br0" timeOffset="89800.73">12406 7106 390 0,'-26'84'27'0,"14"3"49"15,12-12-22-15,27-13-39 16,22-19 4-16,12-16 29 16,6-21 47-16,2-6 6 15,-1-26 40-15,-8-23-24 16,-11-12-12-16,-10-11-20 16,-21-8-27-16,-12-12-14 15,-6 5-17-15,-20 6-17 16,-20 17-7-16,-5 21-6 15,-5 18 2-15,5 12-16 16,9 13-49-16,17 10-90 0,16 19-30 16,3 5-177-16</inkml:trace>
  <inkml:trace contextRef="#ctx0" brushRef="#br0" timeOffset="89976.48">13094 7123 829 0,'0'0'172'16,"0"0"-88"-16,0 0-35 15,-7-81-18-15,2 74-31 16,5 6-3-16,0 1-74 16,0 0-240-16,0 0-231 0</inkml:trace>
  <inkml:trace contextRef="#ctx0" brushRef="#br0" timeOffset="90300.88">13491 6822 780 0,'0'0'112'0,"0"0"-19"16,0 0-10-16,0 0-51 15,0 0-19-15,-61 126 18 0,56-56-22 16,5 5 5-16,9 0-7 16,21-13-4-16,9-15 1 15,4-16-4-15,3-20 1 16,1-11 2-16,-1-8 11 16,-9-24 47-16,-7-14-33 15,-14-12 20-15,-16-8-17 16,-4-6-29-16,-29 5 7 15,-9 8-9-15,-7 16-40 16,7 14-9-16,8 14-75 16,12 8-109-16,13 3-183 15</inkml:trace>
  <inkml:trace contextRef="#ctx0" brushRef="#br0" timeOffset="90679.9">13868 6632 838 0,'0'0'105'15,"0"0"45"-15,0 0-27 0,0 0-48 16,0 0-49-16,0 0-22 16,103-61 1-16,-45 60-4 15,-1 1 0-15,-8 9-1 16,-13 21-1-16,-11 10 1 16,-11 13 0-16,-14 7 4 15,0 6-4-15,-12 6 4 16,-7 3-4-16,-1 0 3 15,5-2-8-15,3-4 5 16,2-9-7-16,10-10-106 16,0-17-86-16,13-19-220 15</inkml:trace>
  <inkml:trace contextRef="#ctx0" brushRef="#br0" timeOffset="90897.46">14656 6588 850 0,'0'0'190'0,"0"0"-40"15,0 0-42-15,0 0-69 16,0 0-36-16,-24 127 22 16,16-35 8-16,1 13-19 15,-3 4-6-15,1-6-8 16,3-9-28-16,6-27-169 15,0-24-361-15</inkml:trace>
  <inkml:trace contextRef="#ctx0" brushRef="#br0" timeOffset="91099.23">14960 6800 478 0,'0'0'540'15,"0"0"-486"-15,0 0-48 16,86 56 52-16,-29-9-3 16,7 11-38-16,2 1-10 15,-2-7-7-15,-1-12-12 16,-5-20-74-16,-3-20 10 0,-11-10-218 16,-13-35-297-1</inkml:trace>
  <inkml:trace contextRef="#ctx0" brushRef="#br0" timeOffset="91256.1">15449 6574 797 0,'0'0'215'16,"0"0"-3"-16,0 0-115 15,0 0-55-15,0 0-36 16,-95 112 5-16,53-5 15 16,-6 24-5-16,-2 9-21 15,-2-1 0-15,2-17-89 16,3-23-122-16,2-28-193 0</inkml:trace>
  <inkml:trace contextRef="#ctx0" brushRef="#br0" timeOffset="96130.51">17569 5998 601 0,'0'0'118'16,"0"0"-52"-16,0 0-7 16,-27 134 112-16,3-48-51 15,-1 13-36-15,0 9-15 16,2-1-27-16,4-5-20 16,4-9-12-16,4-12-4 15,7-7-6-15,2-12-62 16,2-11-113-16,0-22-211 15</inkml:trace>
  <inkml:trace contextRef="#ctx0" brushRef="#br0" timeOffset="96347.81">17854 6640 462 0,'0'0'527'16,"0"0"-398"-16,0 0 10 16,0 0-83-16,0 0-31 15,0 0-20-15,0-41-5 0,0 41-42 16,0 0-122 0,6 0-161-16,10 0-39 0</inkml:trace>
  <inkml:trace contextRef="#ctx0" brushRef="#br0" timeOffset="96737.93">18376 6391 509 0,'0'0'280'0,"0"0"-153"15,3-94 15-15,-4 63-53 16,-16 6-11-16,-5 8-19 0,-10 9-23 15,-10 8-12 1,-11 5-3-16,-7 23-11 0,2 12-5 16,9 7-5-16,15 4 1 15,15-4-2-15,16-9-12 16,3-10-31-16,20-11 9 16,14-9 6-16,9-8-5 15,1 0 30-15,0-17 4 16,-6-3 0-16,-7 4 5 15,-9 6 6-15,-10 7 10 16,-4 3-4-16,-2 12-7 16,0 20-9-16,-5 14 19 15,-1 9 9-15,0 4-27 16,-11 2 4-16,0-2-6 0,6-7-58 16,5-7-94-16,2-11-187 15,17-17-106-15</inkml:trace>
  <inkml:trace contextRef="#ctx0" brushRef="#br0" timeOffset="97256.63">18690 6377 566 0,'0'0'89'0,"0"0"84"16,0 0 1-16,0 0-94 16,0 0-23-16,-1-75-25 15,16 56 6-15,6 2-5 16,0 0 4-16,-5 2 0 16,0 3 2-16,-2 2 7 15,2-3-15-15,5-1-22 16,8-2-1-16,5 4-8 15,-1 1 0-15,-5 8-2 16,-7 3 1-16,-9 5-5 16,-5 18-8-16,-4 6 5 15,-3 9-7-15,0 4-10 0,-19 2 4 16,-6-5-12 0,-2-3 15-16,4-2-12 0,4-3 27 15,11 0-4-15,8-1-18 16,2 1-7-16,22 1 7 15,6 1 4-15,1 2 18 16,-10-3-6-16,-11 3 1 16,-10-6 2-16,-24 2 7 15,-26-2 47-15,-17-6 22 16,-7-5-25-16,9-6-15 16,23-8-29-16,27-4-4 15,15-16-18-15,47-19-135 16,27-12-220-16,13-6 2 15</inkml:trace>
  <inkml:trace contextRef="#ctx0" brushRef="#br0" timeOffset="97528.79">19426 6350 620 0,'0'0'134'0,"66"-92"80"16,-56 56-38-16,-7 9-43 16,-3 10-34-16,-22 7-30 15,-20 10-51-15,-10 0-8 16,-4 18-7-16,6 11-3 15,17 2 0-15,16 1-2 16,16-3-21-16,1-3-26 16,21-4 12-16,13-2 14 0,3 0 19 15,-1 1-8 1,-7 2 9-16,-14 2-11 0,-9 4-5 16,-6 7 6-16,-5 0 5 15,-13 3 8-15,-3-3-2 16,5-2-34-16,7-4-72 15,9-10-117-15,0-14-197 16</inkml:trace>
  <inkml:trace contextRef="#ctx0" brushRef="#br0" timeOffset="97832.79">20052 6045 1016 0,'0'0'149'0,"0"0"9"16,0 0-51-16,0 0-84 16,0 0-11-16,-128 143-2 15,82-39 4-15,11 10-2 16,19 2-11-16,16-14-2 16,26-19-23-16,27-24-23 15,8-25 19-15,3-21 3 16,-8-13 9-16,-18-13 14 15,-15-16 2-15,-23-2 11 16,-6 1 13-16,-37 7 2 16,-17 10-17-16,-12 13-9 15,-5 0-19-15,7 29-63 0,13 5-162 16,24 0-284 0</inkml:trace>
  <inkml:trace contextRef="#ctx0" brushRef="#br0" timeOffset="98395.79">20935 6324 597 0,'0'0'59'0,"0"0"60"16,0 0 2-16,0 0-77 0,0 0-37 16,-33 101 9-16,33-56 4 15,8-10-8-15,16-12-9 16,4-15 0-16,8-8 48 15,6-16 41-15,8-23-3 16,7-14-35-16,4-12-1 16,0-2-7-16,-2 5-21 15,-8 13 34-15,-13 15-41 16,-15 18-6-16,-10 16-10 16,-4 10-2-16,0 36-16 15,1 22 15-15,1 17-4 16,-4 10-46-16,-5 0-47 15,-2-1-118-15,-9-9-166 16</inkml:trace>
  <inkml:trace contextRef="#ctx0" brushRef="#br0" timeOffset="98701.75">20973 6813 761 0,'0'0'195'0,"0"0"-124"16,-81 43 31-16,69-4-48 16,12 4-22-16,0 1-19 15,27-6-7-15,18-11 4 0,16-17-2 16,16-10 2 0,14-29 20-16,6-20 9 0,5-11-1 15,-2-4 18-15,-18 3-11 16,-18 12-14-16,-22 17 4 15,-24 18-16-15,-13 10-1 16,-5 4-18-16,0 26-12 16,-1 19-7-16,-12 16-8 15,2 7-78-15,0 4-61 16,-2-2-187-16</inkml:trace>
  <inkml:trace contextRef="#ctx0" brushRef="#br0" timeOffset="103118.9">10645 6916 1039 0,'0'0'146'16,"0"0"-20"-16,0 0-66 16,0 0-32-16,0 0-28 15,115-78-4-15,-50 76-9 16,-2 2-42-16,-12 17-72 15,-23 18-32-15,-28 5-104 16,-26 9 185-16,-37-3 78 16,-12-4 148-16,1-9 97 15,17-11-94-15,18-10-35 16,27-8-52-16,18-4-64 0,48-7-10 16,32-19-24-16,23-7-76 15,-3-6-242-15,-25 4-548 16</inkml:trace>
  <inkml:trace contextRef="#ctx0" brushRef="#br0" timeOffset="103813.65">8681 6846 856 0,'0'0'85'16,"0"0"28"-16,0 0 13 15,0 0-75-15,0 0-50 16,0 0-1-16,6 93 0 16,22-35 5-16,3-1-3 15,2-1-2-15,-3-9-1 16,-2-16-46-16,-7-17-23 16,-6-14 17-16,1-14 53 15,1-28 1-15,4-9 9 16,1 1-9-16,-4 5 6 15,-2 17-5-15,-2 15-2 0,-1 13-6 16,2 2-5-16,6 21 8 16,6 4 1-16,6-3 2 15,4-6 8-15,2-14 20 16,7-4 25-16,-6-17 5 16,-10-14 2-16,-15-8-7 15,-15 0-22-15,-8 0 4 16,-27 2-35-16,1 9-20 15,1 8-21-15,6 15-48 16,19 5-70-16,8 13-133 16,3 13-35-16</inkml:trace>
  <inkml:trace contextRef="#ctx0" brushRef="#br0" timeOffset="103986.28">9413 6928 413 0,'0'0'141'0,"99"-1"-28"15,-50 1 44-15,0 0-39 16,-6 17-20-16,-2 11-1 15,-7 11-47-15,-13 11 21 16,-15 9-36-16,-6 8-9 16,-14-6-6-16,-4-15-9 15,15-16-9-15,11-19 7 16,44-11 15-16,34-17-24 16,23-22-25-16,-1-8-131 15,-22-4-369-15</inkml:trace>
  <inkml:trace contextRef="#ctx0" brushRef="#br0" timeOffset="109051.05">4112 9621 682 0,'0'0'107'15,"0"0"65"-15,0 0-121 16,0 0 10-16,0 0 13 0,0 0-74 16,0 0-35-16,-30 36 10 15,42 74 25-15,0 42 30 16,-6 28 13-16,-6 20-5 16,0 6-36-16,-12-4 6 15,-6-15-8-15,-1-21-11 16,1-26-26-16,4-27-37 15,4-29 8-15,7-28 3 16,3-26-57-16,0-30-64 16,19-18-4-16,2-44-273 15</inkml:trace>
  <inkml:trace contextRef="#ctx0" brushRef="#br0" timeOffset="111763.78">4121 9207 739 0,'0'0'106'15,"0"0"-44"-15,0 0-39 16,0 0 8-16,0 0-2 15,0 0-29-15,-54-50-21 16,81 50-41-16,21 0 62 16,25 3 6-16,19 6-1 0,20-4-3 15,21 0 2-15,22-5-1 16,18 0-3-16,18 0 0 16,19-2 0-16,20-4 10 15,19-1-10-15,24-2 1 16,15-1 3-16,22-4-4 15,23-2 1-15,17-3 7 16,22-1-7-16,14-3-2 16,8 1 1-16,9 1 0 15,5-2 5-15,-1 3-5 16,-1 3-2-16,4 0 2 16,-2 4 13-16,-1 3-13 15,0-3-1-15,6 0-2 0,0 1 0 16,8-3 3-1,4-2 0-15,3 3 0 0,7-1 6 16,4 3-6-16,2 1 0 16,4-2 1-16,3 1-1 15,-3 2 0-15,-1-2 0 16,-6 3-5-16,-5 1 7 16,-1-1-2-16,-2 1 0 15,-2 4 6-15,-3 3-6 16,-9 1 7-16,-3 0-4 15,-1 0 2-15,-6 5-5 16,0 3 4-16,-5-5-4 16,-7-2-2-16,-7-1 1 15,-10 0-2-15,-8 0 3 0,-11 0 0 16,-6-6-1-16,0 0 1 16,-6 0 2-16,-3 0-2 15,-3 1 0-15,-7 3 3 16,-8 2 0-16,-1 0-3 15,-2 0-4-15,-1 0 1 16,1 0 3-16,-6 0 3 16,-7 0-3-16,-14 0-1 15,-16 0-4-15,-20-6 10 16,-14 0-9-16,-26-1 15 16,-23 1-17-16,-11 0 12 15,-15-2-12-15,0 3 12 16,-7 0-2-16,-5-4 1 0,-11 1-5 15,-21-2-6-15,-22 1 4 16,-31-2 3-16,-27 3-1 16,-22 0 39-16,-10 0 34 15,-2 0-1-15,1-1-52 16,2-2-16-16,1 2-4 16,1-2 1-16,5 2 2 15,2 1-3-15,4 2 0 16,0 4-4-16,-1 2 1 15,-4 0 0-15,-4 0 1 16,-4 4-3-16,1 4-3 16,-2 1-1-16,-1-2 9 0,-1-2-1 15,5 0 1-15,2-1 0 16,10-1-2-16,8 2 2 16,-2-2-24-16,0 3 9 15,-4-3-2-15,-4 2 6 16,-2-2 11-16,-4-3 0 15,-1 2 2-15,-7-2-4 16,-4 0 4-16,-5 0 5 16,-2 0 4-16,-2 0 2 15,0 0-13-15,4 1-1 16,6 1-3-16,4 0 4 16,1 1 0-16,0-1 1 15,-4 2-2-15,-7-1 2 0,-2-3-2 16,-2 0 2-1,0 0 0-15,0 0 1 0,0 0 0 16,0 0-3-16,0 0 2 16,0 0 11-16,0 0 6 15,0 0 13-15,0 0 1 16,0 0-16-16,0 0 4 16,0 1-4-16,0-1-9 15,0 3-4-15,0 2-3 16,0 8-12-16,0 8 8 15,0 9 8-15,0 6-3 16,0 7-1-16,0 10 0 0,-12 10 0 16,-9 8 2-1,-6 14-2-15,-4 14-2 0,-2 12 2 16,-1 10 3-16,-4 12-1 16,-2 5-2-16,-2 4 0 15,-1 11 2-15,-5 2-2 16,5 6 2-16,0 4-7 15,1 0 5-15,6-1 0 16,3-10 3-16,2-1-3 16,2-11 0-16,1-2 3 15,0-2-3-15,4-11 14 16,2-3-14-16,1-12 5 16,0-12 0-16,2-11-5 15,0-12 2-15,2-13 0 16,2-12 2-16,0-11-4 0,1-8-2 15,3-11 2-15,3-8 1 16,4-6-1-16,2-3 0 16,1-5 0-16,-1 0-3 15,-1 0 3-15,-10 0 0 16,-11 0 3-16,-24-7-9 16,-19-3 6-16,-21-5-1 15,-18 1-13-15,-13-3 10 16,-17 3-5-16,-19-1 9 15,-10 1 0-15,-19 0 2 16,-10 0-1-16,-15 0 0 16,-15 2-1-16,-11-1 0 0,-16 2-2 15,-13-3 2 1,-15 3 2-16,-15-2-1 0,-5-2 0 16,-13 3 4-16,-6-1-4 15,-10 0-1-15,-9 3 0 16,-8-4 0-16,-2 1 0 15,-5 1 3-15,-2-4-6 16,-4-1 6-16,-1 0-7 16,-7 2 7-16,2-1-4 15,-6 0 2-15,0-1-2 16,-7 0 2-16,0 3-1 16,0 1 0-16,-3 1 4 15,5 1 0-15,0 0-4 0,2 2-2 16,2-1 2-1,-6-1 6-15,-1 1-6 0,-7-1-2 16,-2 3 2-16,-1 2 2 16,-2 3 8-16,6 0-3 15,4 2-4-15,6 1 1 16,9 0 1-16,6 0-5 16,8 0-1-16,1-1-2 15,5 1 6-15,1 0-1 16,5 0-1-16,9 0-1 15,8 0 8-15,6 1-7 16,7 2-1-16,3 1 2 16,2-1-2-16,6 0 0 15,1 1 0-15,1 1 0 0,10 2 8 16,10 0-8-16,8 3 1 16,13-1-4-16,1-1 7 15,6-1-3-15,4 2-1 16,3-2 2-16,6-1-5 15,-4-1 6-15,4 2 0 16,5 1 2-16,2 2-5 16,8-1 0-16,10-1 15 15,4 3-12-15,11 0 10 16,3 2-13-16,4-1 6 16,4 1-6-16,1 1 0 15,1 1 0-15,0 2 0 16,6 3 1-16,4 0 2 0,11-1-3 15,15 0-2 1,7-2 2-16,12-3 0 0,14-3 3 16,13 0 0-16,9 1-3 15,11-1 0-15,5-1 2 16,5 2-2-16,9-1-1 16,10-2-2-16,6 1 0 15,14-3 4-15,7 0-1 16,11-5 3-16,5 0-3 15,5 0 0-15,-4 1-3 16,1 2 3-16,0-2-2 16,-3 2 2-16,3-3 0 15,2 1 0-15,-1-1 0 16,5-2 2-16,-3 2-2 0,0-2 0 16,3 0 0-16,-3 0 1 15,3 0 5-15,0 0 5 16,0 0 26-16,0 0-22 15,0 0-4-15,0 0-3 16,-3 0 2-16,-3-20 11 16,-4-8-16-16,-1-16 0 15,2-17-5-15,2-21-21 16,7-22-43-16,0-24-26 16,7-10-28-16,8-3-66 15,0 20-107-15,-9 32 174 0,-6 31-92 16,0 30 82-1,-2 15 127-15</inkml:trace>
  <inkml:trace contextRef="#ctx0" brushRef="#br0" timeOffset="113319.23">4459 10847 408 0,'0'0'146'0,"0"0"-77"15,0 0 15-15,0 0-47 16,0 0-19-16,0 0-18 16,-9 0 0-16,9 0 1 15,0 0 19-15,0 0 14 16,0 0-11-16,0 0-11 15,0 0-12-15,6 0-10 16,14 0 10-16,14 0 10 16,14 0 12-16,19 0-10 15,20-8 9-15,18-2-11 16,19-5-10-16,21-3 4 16,16-4 7-16,24-5-11 15,18-2 6-15,16-2-6 0,15 1 5 16,11-3-5-1,13 3 8-15,13 1-5 0,10 3 4 16,11-1-2-16,6 7 3 16,5 2 3-16,4 3-1 15,8 3 2-15,6 0-6 16,3 0-4-16,7 3 4 16,0 0-5-16,6 2-1 15,4 0 0-15,4 2 16 16,7-4-13-16,6-1 10 15,6-2-6-15,6 0-7 16,6-1 4-16,1-1 0 16,2-3 3-16,2 3 4 0,-1-1 16 15,-1-1-2-15,-2 3-9 16,-1-1-9-16,3 2-3 16,-8 2 1-16,2 0-5 15,-3 0 0-15,-7 1 9 16,-4-1-8-16,-6 4 0 15,-8-2 9-15,-6 5 2 16,-5 3-10-16,-6 0-1 16,-5 0 1-16,-3 0-2 15,-3 0 0-15,-2 7-1 16,3-1 4-16,-4 5-6 16,-2-2 5-16,-1 2-2 15,-4 2 1-15,-3 2 0 16,-3-1 3-16,-4 2-4 0,-1 3 1 15,-4 1 6-15,-7 1-7 16,0 4 0-16,-2-1 3 16,-3 2-3-16,4-1 4 15,-2-3-4-15,-5 1 1 16,-2-3-1-16,-2 1 0 16,-11-1-3-16,2 2 7 15,-8-3-8-15,-3 3 8 16,-1-1-8-16,-6 1 6 15,0 0-2-15,-6 0 0 16,-6-2 0-16,-6 0 4 16,-8-1-8-16,-10 1 8 0,-7-2-2 15,-9 0-2-15,-11-1 0 16,-7 0-3-16,-15-3 2 16,-7 0-1-16,-15 0 2 15,-14-1 0-15,-16 1 4 16,-9-2-2-16,-15-1-1 15,-7-1-1-15,-11-2 1 16,-11-1-2-16,-5 0 1 16,-6-1 0-16,-2-4-3 15,-4 2 5-15,-3-4-2 16,-2 0 4-16,0 0-4 16,6 0 4-16,8 0 4 15,12 0-1-15,9 0 5 0,4 0-10 16,-8 0 6-1,-17 0 2-15,-22 0-8 0,-18 0 1 16,-8 0 7-16,-8 0-10 16,-31 0-22-16,-30 0-105 15,-35 0-123-15,-29 0-65 16</inkml:trace>
  <inkml:trace contextRef="#ctx0" brushRef="#br0" timeOffset="114192.76">7664 9268 580 0,'0'0'33'0,"0"0"40"0,0 0 28 16,-56-74-41-16,56 74 26 15,0 0-86-15,0 29-11 16,3 34 2-16,12 41 9 16,-5 48 28-16,-8 41 6 15,-2 34 3 1,-9 37-16-16,-15 13-1 0,-1-4-4 15,4-16-16-15,12-38 0 16,9-36-32-16,15-33-33 16,25-39-67-16,14-46-45 15,14-55-121-15</inkml:trace>
  <inkml:trace contextRef="#ctx0" brushRef="#br0" timeOffset="114479.78">10330 8588 347 0,'0'0'200'15,"-43"111"-178"-15,6-1 53 16,-6 37 15-16,5 40-16 0,7 30-19 15,7 28-26-15,2 19-14 16,4 7-10-16,-2-3-1 16,2-11-4-16,-1-13 14 15,5-19-14-15,4-17-5 16,10-24-34-16,13-31-103 16,34-41-32-16,19-45-166 15</inkml:trace>
  <inkml:trace contextRef="#ctx0" brushRef="#br0" timeOffset="114798.87">13770 8753 653 0,'122'-72'5'0,"-31"31"16"15,-33 30-6-15,-25 14-13 16,-19 47 25-16,-14 45 27 16,0 50 14-16,-33 61 22 15,-12 54-35-15,-7 39-4 16,-2 33-26-16,-4 7 8 16,3 1 23-16,-5-16-55 15,5-28 9-15,9-38-10 16,19-37-6-16,25-39-8 15,11-44-64-15,39-37 0 0,16-39-46 16,9-37-49-16,9-27 57 16,8-63-102-16</inkml:trace>
  <inkml:trace contextRef="#ctx0" brushRef="#br0" timeOffset="115062.78">16777 9111 353 0,'0'0'43'0,"62"114"99"0,-62 21-27 16,-11 58 28-16,-37 53 0 16,-13 39-57-16,-4 25-36 15,3 0-16-15,5-11-21 16,10-25-13-16,18-32-16 15,20-42-30-15,9-36-23 16,22-39-80-16,20-32-12 16,13-29 46-16,11-38-30 15,16-27-190-15</inkml:trace>
  <inkml:trace contextRef="#ctx0" brushRef="#br0" timeOffset="115331.9">20145 8978 763 0,'0'0'12'0,"61"208"7"16,-61-4 16-16,-24 66 20 15,-39 60 45-15,-20 26-28 16,-9 4-39-16,2-15-13 15,10-35-20-15,14-39-7 16,22-43-19-16,18-46-59 16,18-40-115-16,8-37 84 0,15-31 30 15,23-32-5-15,15-33-19 16,15-26-200-16</inkml:trace>
  <inkml:trace contextRef="#ctx0" brushRef="#br0" timeOffset="115579.38">23859 9622 715 0,'-3'202'32'0,"-54"80"71"16,-32 48-47-1,-16 27-24-15,-2 1-2 0,10-26-26 16,14-35-6-16,15-38 2 16,21-44-70-16,24-40-93 15,23-38-56-15,14-39 3 16,39-43-70-16</inkml:trace>
  <inkml:trace contextRef="#ctx0" brushRef="#br0" timeOffset="115829.84">26811 9469 796 0,'-8'128'12'16,"-48"81"39"-16,-38 81 35 15,-38 58-39-15,-21 24-22 16,-7 5-25-16,23-31-25 16,24-38 19-16,26-38-37 15,23-48-81-15,13-35-108 16,17-42-157-16</inkml:trace>
  <inkml:trace contextRef="#ctx0" brushRef="#br0" timeOffset="116099.71">28766 8992 670 0,'0'148'27'0,"-19"81"41"16,-47 73-33-16,-36 63 16 16,-28 17 1-16,-15-1-50 0,6-26-2 15,7-51 0-15,9-39-12 16,13-35-112-16,5-32-48 16,15-29-82-16</inkml:trace>
  <inkml:trace contextRef="#ctx0" brushRef="#br0" timeOffset="119563.18">4577 9953 499 0,'0'0'101'0,"0"0"-7"16,0 0 17-16,0 0-34 16,0 0-41-16,0 0-26 15,0 0 7-15,-43 115 22 16,37-56-8-16,3 7-9 15,3 4-9-15,0-5-6 16,15-4 1-16,9-14-5 0,9-16-3 16,4-18-4-1,2-13-3-15,3-13 14 0,-4-29 16 16,-2-14 40-16,-11-6 12 16,-17-8-28-16,-8 2 19 15,-16 8-36-15,-16 8-5 16,-5 15-6-16,1 11-19 15,8 12-2-15,4 6 0 16,12 8-15-16,7 10-79 16,5 22-96-16,2 7-98 15,19 3-119-15</inkml:trace>
  <inkml:trace contextRef="#ctx0" brushRef="#br0" timeOffset="119746.79">5062 10122 882 0,'0'0'234'0,"0"0"-128"15,0 0 4-15,0 0-59 16,0 0-25-16,0 0-26 16,-43-66-43-16,43 66-91 15,3 0-229-15,13 0-93 16</inkml:trace>
  <inkml:trace contextRef="#ctx0" brushRef="#br0" timeOffset="120057.02">5281 9806 660 0,'0'0'191'0,"0"0"-18"0,0 0-67 16,0 0-88-16,0 0-18 15,-22 104 0-15,22-44 15 16,5 4 9-16,15-6-18 16,4-10-1-16,6-14-9 15,1-15 12-15,4-16-6 16,-4-3 10-16,2-23 25 16,-6-15-5-16,-10-11 21 15,-14-6-35-15,-3-3 16 0,-25 4-31 16,-8 9 1-1,0 9-8-15,-1 15-9 0,9 10-32 16,1 11-10-16,13 0-68 16,11 12-151-16,0 2-282 15</inkml:trace>
  <inkml:trace contextRef="#ctx0" brushRef="#br0" timeOffset="120671.07">5739 9670 330 0,'0'0'240'16,"0"0"-148"-16,0 0 31 15,0 0-1-15,0 0-43 16,0 0-22-16,-3 0 0 16,3 0 4-16,0 0-14 0,-1 0-7 15,1 0-21-15,0 0 5 16,0 0-3-16,0 0-7 15,0-2-3-15,0-6 0 16,0-3 0-16,4-2-2 16,4-1-5-16,2-1 20 15,5-4-11-15,7-2 7 16,11-2-15-16,11-6-2 16,6 6-1-16,4 7-4 15,-6 14 2-15,-8 2-7 16,-12 29-10-16,-16 18-24 15,-12 17-1-15,-9 7 7 16,-21 1-2-16,2-2-14 16,9-14 22-16,14-9-10 0,5-10-19 15,8-4 22-15,11-2 35 16,0-5-1-16,-7-2 2 16,-9 1 3-16,-3 1 25 15,-19 3 45-15,-17-2 20 16,-7-5-42-16,-5-10-20 15,12-10-31-15,14-4-1 16,22-35-78-16,16-28-157 16,36-21-302-16</inkml:trace>
  <inkml:trace contextRef="#ctx0" brushRef="#br0" timeOffset="120912.58">6494 9351 696 0,'0'0'198'0,"0"0"-65"15,0 0-91-15,0 85-38 16,0-20 78-16,0 7-41 16,0 6-6-16,6 2-19 15,12-5-16-15,7-15-10 16,1-20-71-16,-1-19 18 16,-3-18 14-16,-10-3 3 15,-9-8 31-15,-3-9 15 16,-18 6 12-16,-21 11-12 15,-14 4 0-15,-7 23-22 16,2 6-156-16,12-2-264 0</inkml:trace>
  <inkml:trace contextRef="#ctx0" brushRef="#br0" timeOffset="122133.8">7890 9906 229 0,'0'0'131'16,"0"0"-25"-16,0 0 18 16,0 0-40-16,0 0-14 15,0 0 12-15,0-1 0 0,0 1-7 16,0 0-21-1,0 0-6-15,0 0-16 0,0 0 3 16,0 0-22-16,0 0-10 16,0 0-2-16,0 0-1 15,0 0 0-15,0 0 3 16,0 0-3-16,0 0 0 16,0 0 2-16,0 0 0 15,0 0 2-15,0 0-4 16,0 0 0-16,0 0 1 15,0 0 2-15,0 0-3 16,0 0 3-16,0 0-2 16,0 0 0-16,0 0-1 15,0 0 3-15,0 0 4 0,0 0 3 16,0 0-3-16,0 0-6 16,0 0 4-16,0 0-5 15,0 0 2-15,0 0 0 16,0 0 0-16,0 0-2 15,0 0 2-15,0 0-1 16,0 0 0-16,0 0 1 16,0 0-4-16,0 0 0 15,0 0 2-15,0 0 0 16,0 0 1-16,0 0-1 16,0 0 0-16,0 0 2 15,0 0-2-15,0 0-1 16,0 0 0-16,0 0 2 0,0 0 1 15,0 0-2-15,0 0-1 16,0 0 1-16,-3 0 5 16,3 0-5-16,0 1-4 15,-3 15 3-15,-2 10-8 16,0 12 9-16,2 4 0 16,3 5 3-16,0 0-2 15,7-3-1-15,10-3 0 16,3-9-15-16,4-10-8 15,0-11 8-15,2-11 1 16,-4 0 2-16,-3-15 12 16,-7-16 1-16,-7-9 10 0,-5-4 25 15,-5-3 1 1,-19 3-6-16,-2 7-7 0,3 8-17 16,2 9-6-16,5 8-2 15,10 9-10-15,6 3-64 16,0 0-104-16,6 6-287 15</inkml:trace>
  <inkml:trace contextRef="#ctx0" brushRef="#br0" timeOffset="122300.8">8251 9977 880 0,'0'0'175'0,"0"0"-35"0,0 0-75 15,0 0-53-15,0 0-12 16,0 0-44-16,0-38-130 16,6 38-264-16</inkml:trace>
  <inkml:trace contextRef="#ctx0" brushRef="#br0" timeOffset="122583.7">8469 9738 555 0,'0'0'126'0,"0"0"-51"16,0 0-3-1,-33 72-25-15,33-26-13 0,0 4-1 16,14 0-14-16,6-5-6 16,7-8-13-16,3-15-4 15,4-17 3-15,2-5 1 16,-6-15 69-16,-3-18-11 15,-17-6 10-15,-10-5 7 16,-1-2-42-16,-23 2-18 16,-8 6-15-16,-2 11-16 15,5 11-34-15,4 10-68 16,9 6-177-16,12-2-413 16</inkml:trace>
  <inkml:trace contextRef="#ctx0" brushRef="#br0" timeOffset="122996.78">8761 9660 781 0,'0'0'148'16,"0"0"13"-16,0 0-80 15,0 0-46-15,0 0-11 16,0 0-21-16,-21-55 0 16,40 40-3-16,6 3 0 0,8-2 1 15,5 1-1-15,4 9-3 16,-3 4 1-16,-4 3-20 16,-12 23-34-16,-7 10 7 15,-10 11 14-15,-4 4-13 16,2-1 13-16,6 1 23 15,10-4 7-15,7-3 5 16,0-5 5-16,-7 0 12 16,-12-5 21-16,-8-3 26 15,-18-2 12-15,-18-5 5 0,-7-7-27 16,-3-6-38 0,7-8-16-16,12-3-15 15,15-26-74-15,12-23-185 0,14-24-427 16</inkml:trace>
  <inkml:trace contextRef="#ctx0" brushRef="#br0" timeOffset="123232.12">9405 9322 718 0,'0'0'139'16,"0"0"-71"-16,-7 100 74 15,5-47-66-15,2 4 3 16,8 1-28-16,20-2-36 15,7-11-9-15,2-13-1 16,2-20-3-16,-8-12 1 16,-7-6 5-16,-9-13-8 0,-14-1-1 15,-1 6 0-15,-24 11-17 16,-20 3-14-16,-10 28-106 16,-10 14-54-16,-3 4-89 15</inkml:trace>
  <inkml:trace contextRef="#ctx0" brushRef="#br0" timeOffset="124379.79">10571 9637 536 0,'0'0'80'15,"0"0"13"-15,0 0-11 16,0 0-34-16,0 0-22 16,0 0-18-16,-2 0-7 15,2 0 3-15,0 0 1 16,0 2 1-16,0 0 4 16,0 0 20-16,0-1-6 0,0 1 6 15,0 0-1-15,0-2-14 16,0 0-10-16,0 0-2 15,0 0 5-15,0 0-3 16,0 0 12-16,0 0-2 16,0 0-10-16,0 0-2 15,0 0 0-15,0 0 4 16,0 0 6-16,0 0 8 16,0 0 17-16,0 0-11 15,0 0-18-15,0 0-2 16,0 0-1-16,0 0-4 15,0 0 6-15,0 0 17 16,0 0-17-16,0 0-6 16,0 0 1-16,0 0 0 15,0 0-3-15,0 0 3 0,0 0 1 16,0 0-3-16,0 0 2 16,0 0-3-16,0 0 1 15,0 0-2-15,0 0 1 16,0 0-2-16,0 1 2 15,0-1 0-15,0 0 1 16,0 0 0-16,0 0-1 16,0 0 1-16,0 0 0 15,0 0 2-15,0 0-3 16,0 0 4-16,0 0 0 16,0 0-3-16,0 0-1 15,0 0 0-15,0 0 1 16,0 0 1-16,0 0-2 0,0 0 1 15,0 0 1 1,0 0-2-16,0 7-1 0,-3 13-6 16,-6 13 3-16,-4 11 4 15,4 11 0-15,4 3 0 16,4 3 1-16,1-1-3 16,0-2-5-16,13-8-26 15,8-13-19-15,7-15-9 16,5-15 22-16,3-7 25 15,1-14 14-15,-5-18 6 16,-10-8 18-16,-13-9 24 16,-9-4 12-16,-12-3-7 0,-19 3-15 15,-8 4-19 1,-6 13 8-16,6 14-19 0,6 10-8 16,8 12-5-16,13 0-76 15,12 17-107-15,3 6-146 16,28-2-172-16</inkml:trace>
  <inkml:trace contextRef="#ctx0" brushRef="#br0" timeOffset="124534.68">10958 9844 771 0,'0'0'271'0,"0"0"-104"15,0 0-55-15,0 0-46 0,0 0-36 16,0 0-30-16,5-58-16 15,-5 58-82-15,3 0-117 16,7 0-264-16</inkml:trace>
  <inkml:trace contextRef="#ctx0" brushRef="#br0" timeOffset="124805.99">11286 9574 34 0,'0'0'710'0,"0"0"-572"16,0 0-16-16,0 0-53 0,-55 97-3 16,54-42-18-1,1 2-14-15,6-1-12 0,19-3-15 16,5-13-2-16,7-12-2 16,8-16-3-16,0-12 8 15,1-11 0-15,-7-22 9 16,-14-9-3-16,-19-6 10 15,-6-4-10-15,-16-2-14 16,-14 9-40-16,-4 12-54 16,1 13-101-16,4 8-166 15</inkml:trace>
  <inkml:trace contextRef="#ctx0" brushRef="#br0" timeOffset="125253.97">11670 9518 686 0,'0'0'197'16,"0"0"-33"-16,0 0-25 15,0 0-66-15,0 0-42 16,0 0 9-16,-17-54-17 16,17 48-7-16,0 0-2 15,0-3 18-15,0-1 16 16,0 0-11-16,3 1 3 15,0-3-1-15,3-1-9 16,3-3-20-16,8-4-9 16,3 3 1-16,12-2-2 0,4 2 0 15,3 7-1 1,-1 5 0-16,-5 5-6 0,-9 14-26 16,-12 30-11-16,-12 16-7 15,0 12 12-15,-21 4-33 16,4-3 8-16,13-8-10 15,4-11 5-15,16-6 58 16,10-4 3-16,-7-8 5 16,-4-1 2-16,-12-2 0 15,-3-3-3-15,-27 0 4 16,-25-6 23-16,-10-7 6 16,-3-10-28-16,9-7-1 15,15-10-9-15,19-23-89 0,16-11-254 16,6-14-324-1</inkml:trace>
  <inkml:trace contextRef="#ctx0" brushRef="#br0" timeOffset="125511.62">12353 9235 900 0,'0'0'209'15,"0"0"-86"-15,0 0-75 16,0 0 6-16,12 125 3 15,-12-57-17-15,7-1-3 16,8-1-27-16,7-8-8 16,4-12-2-16,-2-14-1 15,-2-19-13-15,-6-13 3 0,-8-11 11 16,-8-14 10-16,-21 2-10 16,-28 12-2-16,-21 11-30 15,-6 11-25-15,3 25-20 16,12 5-160-16,17-4-421 15</inkml:trace>
  <inkml:trace contextRef="#ctx0" brushRef="#br0" timeOffset="126618.18">14208 9791 201 0,'0'0'165'0,"0"0"-24"16,0 0-11-16,0 0-18 16,0 0-25-16,0 0-48 15,0-5-7-15,0 5-7 16,0 0 6-16,0 0-10 15,0 0-12-15,0 0-6 16,0 0 8-16,0 0-4 16,0 0-7-16,0 0 3 15,0 0-3-15,0 0 1 16,0 0 6-16,0 0-5 16,0 0 2-16,0-1-4 15,0 1 11-15,0-2-6 0,0 1 13 16,-1 1-3-16,-2-2-7 15,-3 1-2-15,-3 1-3 16,0 0 1-16,-3 0-4 16,2 3 10-16,-4 14 1 15,-3 11-2-15,1 9 6 16,3 10-9-16,4 3-2 16,5 0-3-16,4-10-1 15,1-9-11-15,21-14-18 16,10-15 29-16,4-2-2 15,2-25 4-15,-2-13 1 16,-9-6 20-16,-12-9 10 16,-15-2-2-16,-6 1-7 0,-23 4-14 15,-5 8-6-15,3 13-4 16,5 11 0-16,10 12-30 16,10 6-39-16,6 10-68 15,11 9-205-15,11 5-51 16</inkml:trace>
  <inkml:trace contextRef="#ctx0" brushRef="#br0" timeOffset="126881.14">14466 9793 602 0,'0'0'107'15,"0"0"-55"-15,0 0-18 16,0 0-26-1,0 0 5-15,0 0 1 0,0 0-2 16,0 65 17-16,0-62-4 16,0-3 21-16,0 0 7 15,0 0 53-15,0-2 5 16,0-10-59-16,-4-3-50 16,-2 4 1-16,3 3-3 15,2 1-32-15,1 4-85 16,0-1-185-16,0-2-166 15</inkml:trace>
  <inkml:trace contextRef="#ctx0" brushRef="#br0" timeOffset="127171.08">14684 9475 638 0,'0'0'142'0,"0"0"79"15,0 0-82-15,0 0-46 16,0 0-60-16,0 0-29 16,0 60 6-16,0 3 47 0,0 7-16 15,0 5-14-15,0-3-10 16,0-2-17-16,-6-7-3 15,6-10-68-15,0-14-75 16,6-19-166-16,18-20-377 16</inkml:trace>
  <inkml:trace contextRef="#ctx0" brushRef="#br0" timeOffset="127951.93">14977 9503 178 0,'0'0'270'0,"0"0"-119"16,0 0-21-16,0 0-32 15,0 0-10-15,0 0-1 16,-8-7-34-16,8 6-23 16,-1 0-6-16,1-2 6 15,0 3-17-15,0-2-2 16,0 2-8-16,0 0 0 16,0 0-1-16,0 0-2 0,0 0 1 15,0 0-1-15,0 0-2 16,0 0 2-1,0 0 0-15,0 0-1 0,0 0 0 16,0 0 2-16,0 0-2 16,0 0 0-16,0 0-6 15,0 0-1-15,0 0 8 16,0 0-1-16,0 0 0 16,0 0-3-16,0 0 4 15,0 0 0-15,0 0 6 16,0 0-12-16,0 0 4 15,0 0 1-15,0 0-2 16,0 0 3-16,0 0 0 0,0 0 3 16,0 0 11-16,0 0 14 15,0-3 11-15,0-8-3 16,0-4-22-16,17-6-8 16,12-4-2-16,7 0-4 15,1 3 0-15,-1 5 3 16,-6 10-1-16,-8 7-2 15,-8 7-9-15,-7 24 2 16,-7 11-1-16,0 10-32 16,-15 4 10-16,-9 0-22 15,6-4-21-15,6-9-31 16,12-2 27-16,2-9 48 0,23-1 16 16,3 1 11-1,2 1-5-15,-3-3 6 0,-6-1 1 16,-14-3 54-16,-7-9-21 15,-17-1 18-15,-21-5 29 16,-5-8-16-16,-2-3-10 16,8 0-30-16,7 0-24 15,12 0-14-15,12-8-99 16,6-6-224-16</inkml:trace>
  <inkml:trace contextRef="#ctx0" brushRef="#br0" timeOffset="128791.39">15393 9402 461 0,'0'0'139'16,"0"0"3"-16,0 0-30 16,0 0-7-16,0 0-36 15,0 0-37-15,-29 26-14 16,29 8 4-16,0 7 3 16,20 2-6-16,16 1 5 15,7-3-5-15,3-4-3 16,-7-3-9-16,-11-1-3 15,-17-3-2-15,-11-1-2 16,-21-1-28-16,-25-6-73 16,-11-11-290-16</inkml:trace>
  <inkml:trace contextRef="#ctx0" brushRef="#br0" timeOffset="129161.92">15452 9411 704 0,'0'0'204'16,"29"-75"30"-16,-9 46-94 15,16 1-100-15,19 1-20 16,16 0-16-16,11 5-4 16,-3 5-28-16,-6 5-34 15,-17 7-13-15,-15 4-63 16,-18 1-23-16,-13 0 85 0,-10 0 76 16,0 0 16-16,-11 0 115 15,-11 14-55-15,-4 17-17 16,3 16-4-1,1 15-14-15,8 10-13 0,6 8-9 16,8 0-16-16,0-5-3 16,30-10-2-16,15-16-17 15,15-20 6-15,2-22 13 16,-3-7 0-16,-14-22 0 16,-19-16 2-16,-23-2 2 15,-8 1 2-15,-38 9 3 16,-18 10-9-16,-9 18-2 15,-4 2-9-15,6 26-80 16,12 4-170-16,15 6-274 0</inkml:trace>
  <inkml:trace contextRef="#ctx0" brushRef="#br0" timeOffset="130473.92">17435 9532 97 0,'0'0'298'15,"0"0"-231"-15,0 0 16 16,0 0-3-16,0 0-20 16,0 0 4-16,0-3 11 0,0 3-21 15,0 0-8-15,0 0-18 16,0 0-3-16,0 0-10 15,0 0-3-15,0 0-12 16,0 0 1-16,0 0 0 16,0 0-1-16,0 0 1 15,0 0 0-15,0 0 0 16,0 0 6-16,0 0-7 16,0 0-2-16,0 0 2 15,0 0 10-15,0 0-8 16,0 0-2-16,0 0 0 15,0 0-10-15,0 0 10 16,0 0 1-16,0 0 0 16,3 0 0-16,1 2 4 15,-1-2 2-15,-3 0-6 0,0 0 10 16,0 0-8-16,0 1 27 16,0-1-24-16,0 0-1 15,0 0 1-15,0 0-4 16,0 0-2-16,0 0 32 15,0 0-1-15,0 0-8 16,0 0-15-16,0 0-6 16,0 0-1-16,0 0-1 15,0 0 1-15,0 0 2 16,0 0-1-16,0 0 0 0,0 0 0 16,0 0 2-16,0 0-3 15,0 0-1-15,0 0 1 16,0 0-1-16,0 0-2 15,0 0-14-15,0 0 7 16,0 0-1-16,0 0 8 16,0 0 2-16,0 0 2 15,0 0-2-15,0 0 10 16,0 0 5-16,0 0-5 16,0 0-7-16,0 0 9 15,0 0-11-15,0 0 11 16,0 0-12-16,0 0 10 15,0 0-2-15,0 5 1 16,-3 7-9-16,-10 9-2 16,-2 9 2-16,1 6 1 0,4 10-1 15,4 3-5-15,4 3 4 16,2 0 1-16,0-6-1 16,5-8-6-16,13-10-17 15,9-15-3-15,7-13 7 16,5-4 20-16,-4-28 5 15,-5-9-2-15,-13-7 22 16,-14-10 2-16,-3 0 8 16,-31 4-16-16,-13 10-2 15,-2 11-14-15,4 13-3 16,12 13-8-16,18 7-50 16,12 0-105-16,12 13-246 0</inkml:trace>
  <inkml:trace contextRef="#ctx0" brushRef="#br0" timeOffset="130633.97">17826 9634 795 0,'0'0'277'0,"0"0"-88"16,0 0-95-16,0 0-27 16,0 0-51-16,0 0-16 15,0-64-59-15,0 64-140 16,0 1-224-16,0 6-215 15</inkml:trace>
  <inkml:trace contextRef="#ctx0" brushRef="#br0" timeOffset="130849.75">18000 9336 465 0,'0'0'374'0,"0"0"-128"0,0 0-74 15,0 0-127-15,0 0-45 16,22 90 37-16,-10-20 8 16,-1 8-9-16,2 4-22 15,-2 0-7-15,0-5-7 16,-5-11-54-16,-4-13-75 16,-2-19-156-16,0-20-303 0</inkml:trace>
  <inkml:trace contextRef="#ctx0" brushRef="#br0" timeOffset="131441.76">18276 9478 370 0,'0'0'344'0,"0"0"-130"16,0 0-7-16,-12-75-79 0,12 45-38 15,12-4-34-15,15-2-40 16,6 2 5-16,-1 6-8 16,0 7-13-16,-5 7 1 15,-11 6-5-15,-6 4-4 16,-7 3-26-16,-3-1-3 15,0 2 13-15,0 0 8 16,0 0 15-16,0 0 0 16,0 0-3-16,2 0 4 15,-1 0-2-15,2 0 1 16,4 0 1-16,4 0 0 16,0 0 3-16,3 0 1 0,2 2 5 15,-3 6-3 1,0 4-6-16,-3 10 1 0,-3 17-5 15,-7 9 4 1,0 7-1-16,-12 6-13 0,-10-3-29 16,0-1 7-16,5-3-4 15,8 0 5-15,9-1 0 16,0-4 10-16,25-4 1 16,8-6 2-16,0-5 21 15,-8-9-2-15,-21-6 3 16,-7-5 6-16,-35-8 66 15,-16-3 19-15,-9-3-11 16,1 0-46-16,8-6-26 16,14-9-8-16,20-6-31 15,20-9-128-15,19-10-250 0</inkml:trace>
  <inkml:trace contextRef="#ctx0" brushRef="#br0" timeOffset="131675.21">18817 9381 657 0,'0'0'198'0,"0"0"-28"16,0 0-66-16,0 0-61 0,0 0-1 16,-19 108-9-16,52-55-11 15,7 2 11-15,-7-1-5 16,-15 1 1-16,-18-1-23 15,-15-6-6-15,-31-7-12 16,-11-15-80-16,8-25-211 16,13-13-292-16</inkml:trace>
  <inkml:trace contextRef="#ctx0" brushRef="#br0" timeOffset="132013.6">18829 9378 669 0,'35'-75'222'15,"-1"16"-16"-15,0 18-87 16,0 7-71-16,5 8-26 15,6 7-17-15,1 5-3 16,2 5-4-16,0 5-17 16,-4 3-38-16,-6 1-38 0,-11 0 13 15,-12 0 12-15,-8 0 42 16,-6 0 28-16,-1 0 17 16,0 0 68-16,0 13-18 15,-13 16-24-15,-4 18 36 16,-6 19-30-16,2 14-18 15,7 11-3-15,6 2-8 16,8 2-9-16,8-9 0 16,24-20-11-16,11-22-9 15,11-26 9-15,2-18 0 16,-9-11 1-16,-16-25 2 16,-21-9-1-16,-10-2 7 0,-40 3-9 15,-15 10-17 1,-16 17-32-16,-4 17-111 0,-4 0-204 15</inkml:trace>
  <inkml:trace contextRef="#ctx0" brushRef="#br0" timeOffset="133153.6">20743 9522 136 0,'0'0'392'15,"0"0"-240"-15,0 0 5 16,0 0-48-16,0 0-36 16,0 0-24-16,-7-8 13 0,7 8-22 15,0-2-15-15,0 2-14 16,0 0-4-16,0 0-1 16,0 0 1-16,0 0 1 15,0 0 1-15,0 0 3 16,0 0-5-16,0 0-1 15,0 0-3-15,0 0-3 16,0 0 0-16,0 0 4 16,0 0-4-16,0 0 0 15,0 0-2-15,0 0 4 16,0 0-5-16,0 0 6 16,0 0-1-16,0 0-2 0,0 0-3 15,0 0 1-15,0 0 0 16,0 0 1-16,0 0 1 15,0 0 0-15,0 0-4 16,0 0 4-16,0 0-2 16,0 0 1-16,0 0 2 15,0 0-2-15,0 0 3 16,0 0-2-16,0 0 0 16,0 0-3-16,0 0 3 15,0 0 0-15,0 0 4 16,-2 0-4-16,-2 0-7 15,-3 2 6-15,-3 9 1 16,-2 8 0-16,0 5 0 16,-3 13 0-16,0 9 0 15,1 9 3-15,0-4-2 0,5-5 0 16,9-11-1-16,0-12 0 16,0-10-1-16,3-9 1 15,9-4 5-15,9 0 17 16,5-7-10-16,5-12-10 15,6-5-2-15,-3-3-6 16,-4-2-11-16,-10-7 4 16,-10-3 3-16,-10-7 10 15,0 0 4-15,-19 2 1 16,-7 6 5-16,-4 11-1 0,1 12 1 16,-3 12-3-16,3 3-7 15,-1 8-7-15,8 18-40 16,11 4-70-16,11 9-60 15,3-1-105-15,27 3-216 16</inkml:trace>
  <inkml:trace contextRef="#ctx0" brushRef="#br0" timeOffset="135083.14">21007 9639 700 0,'0'0'144'0,"0"0"13"15,0 0-42-15,0 0-68 16,0 0-33-16,0 0-14 16,-22-29-39-16,22 31-71 15,3 8-32-15,5 0-28 16,-3-6-126-16</inkml:trace>
  <inkml:trace contextRef="#ctx0" brushRef="#br0" timeOffset="135323.41">21168 9283 641 0,'0'0'138'0,"0"0"87"15,0 0-138-15,0 0-65 16,0 0 3-16,24 135 71 15,-15-69-57-15,0 0-19 16,-2-1-14-16,1-4-6 16,-4-6-7-16,4-9-86 15,-5-10-94-15,0-17-225 16</inkml:trace>
  <inkml:trace contextRef="#ctx0" brushRef="#br0" timeOffset="135694.87">21426 9444 685 0,'0'0'90'16,"0"0"42"-16,0 0-8 16,0 0-67-16,0 0-11 15,0 0-20-15,-1-79-16 16,33 58-2-16,9 1-1 15,2 3 0-15,-3 6-7 0,-1 8-1 16,-6 3-3 0,-9 23-29-16,-11 21-51 0,-13 12 22 15,0 7-62 1,-18-2 53-16,2-6 54 0,8-2 17 16,8-7 0-16,2 0 5 15,23-7 32-15,7-5-11 16,-6-6-8-16,-6-8-1 15,-16-5-7-15,-4-6 9 16,-25-6 23-16,-14-3-30 16,-4-2-12-16,7-20-93 15,12-10-89-15,15-9-194 16</inkml:trace>
  <inkml:trace contextRef="#ctx0" brushRef="#br0" timeOffset="136631.87">21924 9364 420 0,'0'0'111'16,"0"0"-3"-16,0 0-18 15,0 0-17-15,0 0-21 16,0 0-25-16,0-11-12 0,0 11-4 16,0 0-1-1,0 0-8-15,0 0-1 0,0 3-1 16,0 1 4-16,0-1-2 16,0-2 7-16,0-1 4 15,0 1 10-15,0 1-1 16,0-2 0-16,0 1-10 15,0-1 7-15,0 0-10 16,0 0 2-16,0 0-4 16,0 0-4-16,0 0 0 15,0 0 5-15,0 0 12 16,0 0 3-16,0 0-11 0,0 0-4 16,0 0-6-1,0 0-4-15,0 0 1 0,0 0-1 16,0 0 1-16,0 0-6 15,0 0 5-15,0 0 1 16,0 0 1-16,0 0 0 16,0 0-1-16,0 1 1 15,0-1 0-15,0 0 1 16,0 0-1-16,0 0 0 16,0 0 0-16,0 0 4 15,0 0-2-15,0 0 0 16,0 0-1-16,0 0 1 15,0 0-2-15,0 0 3 16,0 0-1-16,0 0-1 16,0 0 1-16,0 0 0 0,0 0-2 15,0 0-1-15,0 0 1 16,0 0 1-16,0 0 5 16,0 0-6-16,0 0 3 15,0 0-1-15,0 0-2 16,0 0-4-16,0 0 1 15,0 0-2-15,0 0 1 16,0 0-1-16,0 0 5 16,0 0 1-16,0 0 5 15,0 0-2-15,0 0-2 16,0 0-2-16,0 0-2 16,0 0 2-16,0 0-4 0,0 0 2 15,0 0 2-15,0 0-1 16,0 0 3-16,0 4-2 15,0 9 0-15,0 9 0 16,0 9 0-16,0 4 0 16,15 3 1-16,9 0 2 15,5-3-3-15,5-1 0 16,-3-2 0-16,-7-6 5 16,-9-2-5-16,-15-1 1 15,0-2-7-15,-35 0-7 16,-18-5-93-16,-8-12-308 15</inkml:trace>
  <inkml:trace contextRef="#ctx0" brushRef="#br0" timeOffset="136769.84">21972 9370 797 0,'0'0'190'16,"0"0"-45"-16,83-95-89 15,-36 72-56-15,13 6-13 16,8 3-69-16,4 4-145 15,-4 3-88-15</inkml:trace>
  <inkml:trace contextRef="#ctx0" brushRef="#br0" timeOffset="137004.84">22701 9168 153 0,'0'0'644'16,"0"0"-401"-16,0 0-37 15,0 0-123-15,0 0-74 0,-23 76 25 16,-1-10 12-16,9 6-5 15,13 8-20-15,2 2-16 16,25-8 9-16,14-12-14 16,6-18-1-16,0-22 1 15,-5-21-13-15,-13-1 5 16,-16-23-3-16,-11-11 11 16,-25 0-4-16,-24 5-13 15,-15 12-35-15,-7 14-22 16,2 3-78-16,3 5-205 15</inkml:trace>
  <inkml:trace contextRef="#ctx0" brushRef="#br0" timeOffset="138064.91">24068 8970 249 0,'0'0'34'0,"0"0"77"16,-2-90-47-16,-4 67-1 16,1 8 27-16,2 6 1 0,1 4-4 15,2 5-14-15,-5 0-10 16,-2 24-39-16,-8 27-20 15,-3 27 5-15,-4 26 14 16,1 29-4-16,4 9-19 16,1 7 0-16,7-10-124 15,3-30-267-15</inkml:trace>
  <inkml:trace contextRef="#ctx0" brushRef="#br0" timeOffset="138694.63">24153 9593 524 0,'0'0'134'15,"0"0"68"-15,0 0-34 16,0 0-81-16,0 0-60 15,0 0-26-15,-55 67 18 16,47-9 7-16,8 4-2 16,0 0-9-16,8-1-6 0,11-11-8 15,8-13-2-15,6-16 0 16,2-18 1-16,4-3 0 16,-3-29 5-16,-6-14 13 15,-9-11-1-15,-12-13-5 16,-9-4 13-16,-11 3-25 15,-17 8-1-15,-5 16-1 16,0 17-6-16,5 20-12 16,4 7-29-16,9 17-76 15,14 15-139-15,1 4-90 0</inkml:trace>
  <inkml:trace contextRef="#ctx0" brushRef="#br0" timeOffset="138970.81">24521 9785 645 0,'0'0'186'16,"0"0"10"-16,0 0-74 15,0 0-81-15,0 0-34 16,0 0-6-16,0-8-1 15,0 8 1-15,0 0 5 16,0 0 21-16,0-5 20 16,0-5 12-16,3-3-38 15,2 0-21-15,-2 3-43 0,0 7-79 16,-2-1-141-16,-1 4-309 16</inkml:trace>
  <inkml:trace contextRef="#ctx0" brushRef="#br0" timeOffset="140922.01">24927 9506 392 0,'0'0'150'16,"0"0"7"-16,0 0-25 16,0 0 22-16,0 0-53 15,0 0-25-15,-2-44-39 16,-7 66-27-16,-2 9-7 15,3 15 4-15,5 3 5 0,3 6-6 16,3 1 2 0,15-8-7-16,3-6-1 0,4-15-4 15,4-16-4-15,-1-11 3 16,0-8 5-16,-2-23 18 16,-10-13 6-16,-6-7 17 15,-10-4 7-15,0 2-31 16,-23 10-17-16,-6 10-1 15,3 13-26-15,2 12-38 16,12 8-25-16,12 3-138 16,0 13-172-16</inkml:trace>
  <inkml:trace contextRef="#ctx0" brushRef="#br0" timeOffset="141314.74">25388 9624 811 0,'0'0'236'0,"0"0"-48"15,-63-85-88-15,47 44-23 16,1-10-42-16,9-10-13 16,4-6-9-16,2 6-10 15,0 10-3-15,14 13-3 16,7 16-16-16,4 12-21 15,3 10-19-15,1 12 14 16,-6 32-10-16,-9 26 17 16,-9 13-15-16,-5 11-16 0,-2 1-16 15,-7-9 19-15,7-16 9 16,2-18 44-16,16-23 13 16,9-15 135-16,-3-14-2 15,-8 0-47-15,-7-23-4 16,-7-14-2-16,-10-10-45 15,-20 3-25-15,-4 4-10 16,2 13-21-16,7 10-39 16,16 10-30-16,9 3-71 15,21 3-228-15</inkml:trace>
  <inkml:trace contextRef="#ctx0" brushRef="#br0" timeOffset="141648.87">25892 9532 677 0,'0'0'301'0,"0"0"-99"0,-85-93-55 16,63 46-25-16,7-6-54 15,12-5-25-15,3-5-19 16,0 2-20-16,18 8-4 16,4 11-6-16,0 16-1 15,1 14-37-15,-1 12-3 16,-1 21-21-16,-3 28 19 15,-11 26 25-15,-7 19-13 16,0 4 11-16,-7-6-24 16,7-20-8-16,4-26 47 0,29-22 11 15,6-18 16-15,4-6 59 16,-9-25-20-16,-14-14-4 16,-18-6 1-16,-7-3-37 15,-34 9-15-15,-16 11-27 16,-11 20-11-16,-4 9-44 15,0 31-53-15,5 9-271 16</inkml:trace>
  <inkml:trace contextRef="#ctx0" brushRef="#br0" timeOffset="142213.96">26741 9043 432 0,'0'0'155'15,"0"0"-4"-15,0 0 7 0,-21-74-24 16,21 71-43-16,0 3-7 15,0 0-39-15,0 31-45 16,0 28-4-16,0 32 4 16,-6 23 10-16,-9 11-10 15,-9 7-2-15,-6-10-71 16,-3-16-216-16,-1-17-536 16</inkml:trace>
  <inkml:trace contextRef="#ctx0" brushRef="#br0" timeOffset="143397.23">26976 9945 103 0,'0'0'376'0,"0"0"-261"16,0 0-2-16,0 0-49 15,0 0 3-15,0 0-15 16,0-17 7-16,0 17-16 15,0 0-7-15,0 0-17 16,0 0 2-16,0 0 1 16,0 0 6-16,0 0-15 15,0 0-7-15,-4 0-5 16,-2 0-1-16,2 0 0 16,-1 4-1-16,2 0 1 15,3-4 0-15,0 0 0 16,0 0 0-16,0 0 2 15,0 0-2-15,0 0 0 16,0 0-1-16,0 0 1 16,0 0 2-16,0 0-2 0,0 0-1 15,0 0 0-15,0 0 1 16,0 0 4-16,0 0-4 16,0 0 7-16,0 0 4 15,0 0-11-15,0 0 1 16,0 0-1-16,0 0 0 15,0 0 7-15,0 0-7 16,0 0 2-16,0 0-2 16,0 0 1-16,0 0 4 15,0 0-4-15,0 0-1 16,-5 0 5-16,-5 8-3 16,-6 4 6-16,-4 5-2 0,1 9 5 15,3 6-5-15,8 4-4 16,5 3 1-16,3 1-3 15,0-3 1-15,14-4-1 16,5-9-15-16,6-10-9 16,3-11 11-16,1-3 5 15,-1-13 8-15,-2-16 28 16,-7-10 5-16,-7-8 22 16,-12-5-6-16,0 1-34 15,-9 7-15-15,-10 9-8 16,1 10-28-16,3 13-36 15,7 9-81-15,7 3-217 16</inkml:trace>
  <inkml:trace contextRef="#ctx0" brushRef="#br0" timeOffset="143553.76">27205 9956 829 0,'0'0'245'0,"0"0"-82"16,0 0-83-16,0 0-40 15,0 0-40-15,0 0-6 16,16-24-74-16,-4 24-146 16,1 0-185-16</inkml:trace>
  <inkml:trace contextRef="#ctx0" brushRef="#br0" timeOffset="143931.72">27451 9712 372 0,'0'0'152'15,"0"0"-46"-15,0 0 9 16,0 0-31-16,0 0-22 15,-78 89-18-15,69-51 3 16,9 4-13-16,0 2-10 16,11-2-16-16,12-10-3 0,7-11-5 15,7-15-8-15,5-6 8 16,1-19 26-16,-7-13 1 16,-9-11 5-16,-16-4 48 15,-11-3-20-15,-8-2-30 16,-22 7-27-16,-6 9-3 15,-2 14-10-15,10 13-3 16,8 9-55-16,14 5-83 16,6 13-226-16,11 2-296 15</inkml:trace>
  <inkml:trace contextRef="#ctx0" brushRef="#br0" timeOffset="144514.91">27885 9735 463 0,'0'0'231'0,"0"0"-53"0,0 0 9 15,0 0-85-15,0 0-15 16,0 0-4-16,-88-100-38 15,73 60 2-15,6-6-25 16,6-9-6-16,3-8 2 16,0-3-15-16,7 8-3 15,14 11-2-15,6 19-40 16,4 23-14-16,2 10 16 0,-5 44-13 16,-11 23 22-1,-12 20 18-15,-5 13 5 0,-13 2-34 16,-10-4 22-16,6-12-5 15,10-20-7-15,7-24 32 16,12-17 3-16,11-18 72 16,3-12-5-16,-1-10 16 15,-2-22-2-15,-7-15-34 16,-12-7-5-16,-4-4-26 16,-14 3-19-16,-10 9-29 15,4 13-25-15,9 13-42 16,11 12-29-16,1 8-214 15,27 0-351-15</inkml:trace>
  <inkml:trace contextRef="#ctx0" brushRef="#br0" timeOffset="144844">28335 9588 837 0,'0'0'228'0,"-55"-73"-13"15,31 23-76-15,5-10-70 16,10-6-33-16,9 2-15 15,0 7-20-15,6 21-1 16,15 14-6-16,-2 17-14 16,10 5-20-16,-1 31-22 15,-4 32 13-15,-7 22 29 16,-12 19-22-16,-5 5-11 16,0-7-116-16,0-23-92 0,6-25-69 15,24-35 330 1,7-19 120-16,-2-21 102 0,-12-21-68 15,-11-11 4-15,-12-8-42 16,-16 5-43-16,-23 6-31 16,-9 16-41-16,-4 14 8 15,1 20-9-15,-1 3-32 16,7 29-114-16,8 9-113 16,14 4-157-16</inkml:trace>
  <inkml:trace contextRef="#ctx0" brushRef="#br0" timeOffset="146118.71">28814 9590 561 0,'0'0'169'0,"0"0"-94"15,0 0-60-15,-33 78 12 16,11-22 55-16,7 6-40 16,6 3-10-16,9-2-16 15,0-5-1-15,13-10-11 16,16-14-2-16,4-17 4 15,2-13 1-15,0-4 33 16,0-25 54-16,-5-16-19 16,-9-15-11-16,-11-8-24 0,-10-7 3 15,-11 2-37-15,-18 9-6 16,-2 12-8-16,4 24-7 16,8 11-46-16,7 13-40 15,12 17-99-15,0 13-234 16</inkml:trace>
  <inkml:trace contextRef="#ctx0" brushRef="#br0" timeOffset="146274.88">29194 9872 486 0,'0'0'394'0,"0"0"-146"16,0 0-82-16,0 0-80 0,0 0-37 15,0 0-33-15,0 0-16 16,3-42-87-16,2 42-125 15,2 0-254-15,5 0-159 16</inkml:trace>
  <inkml:trace contextRef="#ctx0" brushRef="#br0" timeOffset="146797.94">29545 9593 429 0,'0'0'140'0,"0"0"-1"15,0 0 39-15,0 0-56 16,0 0-77-16,0 0 2 0,0-17 0 16,0 17-24-16,0 0-15 15,-6 11-8-15,-3 19 0 16,-4 12 4-16,-1 14 4 15,3 1 0-15,3 6 9 16,8-5-7-16,0-6-5 16,10-10-3-16,18-15-4 15,7-15 2-15,1-12 0 16,1-9 10-16,-6-22 25 16,-5-13 18-16,-14-10 8 15,-12-9-15-15,0-2-24 16,-23-1-22-16,-4 11-10 15,3 14-30-15,8 16-19 16,10 16-29-16,6 9-63 16,3 0-281-16</inkml:trace>
  <inkml:trace contextRef="#ctx0" brushRef="#br0" timeOffset="147220.67">30022 9540 370 0,'0'0'301'0,"0"0"-236"16,0 0 77-16,0 0-46 16,0 0-44-16,0 0-16 0,-16-22 7 15,37 15-4 1,9-3 8-16,10-2-18 0,11 2-3 15,8 0-1-15,7 2-5 16,-3 7-19-16,-11 1-1 16,-13 12-1-16,-17 19-55 15,-21 10-4-15,-5 8-10 16,-35 7-8-16,-10-1 69 16,5-4 3-16,13-6-3 15,16-4 3-15,15-4 0 16,15 2-6-16,19-3 12 15,4-3 56-15,-7-5-2 16,-12-11-11-16,-19-3-6 16,-5-3-8-16,-36-7 14 15,-11 1 2-15,-6-5-36 0,9 0-9 16,16-12-71-16,20-13-110 16,13-9-207-16</inkml:trace>
  <inkml:trace contextRef="#ctx0" brushRef="#br0" timeOffset="147500.81">30784 9339 794 0,'0'0'253'16,"0"0"-92"-16,0 0-28 16,0 0-113-16,0 0-20 0,10 83-3 15,-10-2 3-15,0 11 8 16,19 3-1-16,9 0 3 15,11-11-9-15,8-19-2 16,7-24-41-16,-3-22-3 16,-8-19 45-16,-16-9 0 15,-24-18 1-15,-15-3 13 16,-40 8-4-16,-24 10-10 16,-14 12-2-16,-1 25-3 15,7 25-141-15,10 12-260 16</inkml:trace>
  <inkml:trace contextRef="#ctx0" brushRef="#br0" timeOffset="148691.66">5940 10992 992 0,'0'0'90'15,"0"0"-44"-15,0 0-46 16,-10 115-12-16,12-11 12 16,5 23 0-16,2 10 0 0,0-7-238 15,4-14-561 1</inkml:trace>
  <inkml:trace contextRef="#ctx0" brushRef="#br0" timeOffset="149081.5">9471 10914 784 0,'0'0'134'15,"0"0"3"-15,0 0-53 16,0 0-73-16,-33 126-11 16,33-26 12-16,0 13-12 15,8 3-9-15,10-5-153 0,3-11-380 16</inkml:trace>
  <inkml:trace contextRef="#ctx0" brushRef="#br0" timeOffset="149358.79">12159 11078 1026 0,'0'0'123'0,"0"0"17"16,0 0-65-16,0 0-75 15,0 0-5-15,1 102 4 16,25-13 1-16,2 10-43 16,-2 5-132-16,-12-9-266 15</inkml:trace>
  <inkml:trace contextRef="#ctx0" brushRef="#br0" timeOffset="149938.07">14795 11036 940 0,'0'0'102'16,"0"0"-6"-16,0 0-67 15,0 0-25-15,86 11 6 16,-19-7-10-16,14-4-32 16,7 0-111-16,-3-21-140 15,-11-10-131-15</inkml:trace>
  <inkml:trace contextRef="#ctx0" brushRef="#br0" timeOffset="150083.06">15467 10735 679 0,'0'0'166'15,"0"0"91"-15,0 0-78 16,0 0-144-16,0 0-25 0,-7 137-2 16,7-48-5-16,0 10-6 15,21 5-26-15,10-2-107 16,8-9-211-16</inkml:trace>
  <inkml:trace contextRef="#ctx0" brushRef="#br0" timeOffset="150403.81">17393 11249 1039 0,'0'0'62'16,"0"0"18"-16,0 0-2 15,151-40-32-15,-51 29-28 16,17-2-10-16,12-7-8 15,2-6-116-15,-18-8-180 0,-23-6-109 16</inkml:trace>
  <inkml:trace contextRef="#ctx0" brushRef="#br0" timeOffset="150537.7">18313 10869 810 0,'0'0'216'16,"0"0"-31"-16,0 0-129 15,-43 100-19-15,30-21 35 16,8 16-59-16,5 10-7 15,0 8-6-15,18 4-59 16,7-6-137-16,5-21-358 16</inkml:trace>
  <inkml:trace contextRef="#ctx0" brushRef="#br0" timeOffset="150838.19">20558 11379 996 0,'0'0'94'0,"0"0"-26"16,137-21-15-16,-41 14-27 15,15-6-26-15,10-10-24 16,2-9-183-16,-10-13-236 16</inkml:trace>
  <inkml:trace contextRef="#ctx0" brushRef="#br0" timeOffset="151004.16">21571 10911 491 0,'0'0'487'0,"0"0"-279"16,0 0-58-16,0 0-107 0,-51 81-19 15,35 0 53-15,7 18-54 16,7 12-1-16,2 11-17 16,9 6-5-16,15-7-54 15,3-15-115-15,0-28-343 16</inkml:trace>
  <inkml:trace contextRef="#ctx0" brushRef="#br0" timeOffset="151428.91">24430 11168 995 0,'0'0'175'15,"0"0"-95"-15,0 0-61 16,-12 98-3-16,6-17 2 15,2 15-6-15,4 7-12 16,0 1-14-16,25-7-130 16,16-18-248-16</inkml:trace>
  <inkml:trace contextRef="#ctx0" brushRef="#br0" timeOffset="151745.94">27254 11127 898 0,'0'0'166'0,"0"0"-13"15,0 0-100-15,0 0-43 16,-2 128-1-16,-2-32 4 0,4 11-8 16,0 4-5-16,0 2-25 15,13-15-191-15,10-18-347 16</inkml:trace>
  <inkml:trace contextRef="#ctx0" brushRef="#br0" timeOffset="152143.75">29050 11610 1171 0,'0'0'110'0,"0"0"-41"16,0 0-59-16,82-2 9 16,10 6-19-16,33-4-7 15,18 0-55-15,-2-19-128 16,-14-6-173-16,-29-12 47 15,-29-7-125-15</inkml:trace>
  <inkml:trace contextRef="#ctx0" brushRef="#br0" timeOffset="152269.78">29985 11351 55 0,'0'0'561'0,"0"0"-236"15,0 0-70-15,-24-75-87 16,21 75-30-16,-2 0-63 16,-8 35-75-16,-5 34-10 15,-9 31 10-15,-3 26 2 16,1 19-2-16,-4 9-51 15,-3 2-110-15,-10-10-202 16</inkml:trace>
  <inkml:trace contextRef="#ctx0" brushRef="#br0" timeOffset="168436.75">2331 14091 114 0,'0'0'292'0,"-43"-79"-225"16,25 39 28-16,-3-1-17 16,9-1 0-16,-3 4-22 15,0 3 20-15,5 5 20 16,-4 9-56-16,4 6-2 16,1 8 18-16,6 7 0 15,0 3-50-15,0 33-6 16,3 19-5-16,0 17 5 15,3 3 10-15,25-9-9 16,13-8-1-16,9-12 2 16,10-12 0-16,7-18 0 15,12-16 7-15,18-27-6 0,8-30 17 16,3-18-8 0,-9-10 5-16,-20 0-7 0,-26 9-10 15,-24 14-3-15,-26 18 0 16,-3 19-51-16,-24 15 13 15,-12 10-11-15,-5 13-93 16,-1 25-30-16,6 18 65 16,6 13-4-16,5 5-48 15,7-5-132-15</inkml:trace>
  <inkml:trace contextRef="#ctx0" brushRef="#br0" timeOffset="168623.64">2875 14123 585 0,'0'0'211'0,"0"0"-27"16,0 0-83-16,0 0-55 16,-10 75-45-16,-2-1 53 15,-6 18-4-15,3 1-40 16,-4-2-4-16,7-2 0 16,-1-6-6-16,7-10-80 15,6-11-64-15,0-21-132 16,10-29-159-16</inkml:trace>
  <inkml:trace contextRef="#ctx0" brushRef="#br0" timeOffset="169150.7">3038 14475 561 0,'0'0'275'0,"0"0"-128"0,0 0-82 15,0 0-26-15,0 0-33 16,0 0 1-16,94-36 20 15,-39 13 46-15,-4-9-29 16,-17-2-21-16,-9-3-7 16,-17-4-5-16,-8 4-3 15,-6 3-8-15,-21 12-1 16,-10 13-11-16,-12 9 11 16,-8 28-1-16,-3 25 1 15,5 12-4-15,16 10 5 0,17 2-11 16,22 0 11-16,2-1 0 15,29-6-3-15,15-15-3 16,9-15 3-16,2-24-4 16,4-16 7-16,6-14 0 15,3-35 20-15,2-19 1 16,-4-12-2-16,-15-9-14 16,-13 3 2-16,-22 10-6 15,-8 15 2-15,-10 20-3 16,0 17 0-16,0 19 7 15,0 5-7-15,0 29-7 16,8 22-61-16,14 17 65 16,9 6 3-16,8-2-20 15,-1-7 4-15,-10-1 10 0,-15-8 0 16,-13-7 6 0,-21-6 2-16,-25-14 35 0,-6-8 21 15,-2-10-11-15,14-11-28 16,16-4-19-16,24-36-17 15,30-24-144-15,22-24-360 16</inkml:trace>
  <inkml:trace contextRef="#ctx0" brushRef="#br0" timeOffset="169508.6">4039 13836 624 0,'0'0'95'15,"0"0"164"-15,0 0-90 0,0 0-121 16,0 0-48-16,0 91 0 15,0 12 3-15,0 12 18 16,0 2-3-16,0 0 0 16,0-13-12-16,0-14-3 15,0-18-3-15,-3-26-8 16,-3-19-48-16,1-18 8 16,1-9 48-16,3-20 16 15,1-29 4-15,0-18-20 16,0-17 11-16,14-3-11 15,3 8 13-15,4 13 4 16,-2 20 41-16,1 15-27 16,2 20 9-16,6 11-8 15,2 8-26-15,7 26 1 16,-1 12-1-16,-7 9-4 0,-10 3-2 16,-12 1 0-16,-7-4-11 15,0-3-52-15,0-11-48 16,0-21-165-16,-6-20-188 15</inkml:trace>
  <inkml:trace contextRef="#ctx0" brushRef="#br0" timeOffset="170155.62">4207 13825 525 0,'0'0'315'16,"0"0"-162"-16,0 0-93 0,0 0-58 15,0 0 3-15,0 0 9 16,100 17 26-16,-61-17-15 16,-9-10 13-16,-6-23 32 15,-14-7-13-15,-10-3-29 16,-15 6-7-16,-26 11-21 16,-12 13-12-16,-2 13 4 15,6 6-42-15,15 27-53 16,23 15-35-16,11 13-95 15,36 5 45-15,16-6-41 16,11-10-84-16,-4-16 313 16,-8-13 1-16,-9-8 228 15,-14-3-37-15,-5-2-8 16,-1 1 31-16,-1 1-49 16,-3 5-60-16,7 5-38 15,2 8-29-15,0 6-17 16,4 4-16-16,2 1-3 0,0-7-1 15,0-13-2-15,7-19-7 16,8-12 7-16,8-35 5 16,7-20 7-16,-8-8 3 15,-13-12-13-15,-15 3 3 16,-14 6-5-16,-13 16-11 16,0 21 7-16,-10 21-8 15,-5 17 2-15,-6 9-3 16,-3 39-16-16,0 27 8 15,-1 23 21-15,4 14 7 16,15 5-6-16,3 7 4 16,3-3-10-16,0-4-6 15,0-8 8-15,-2-11 3 0,-5-11 0 16,-5-19-2-16,-7-20 2 16,-8-19 0-16,-9-23 5 15,-4-6 15-15,-2-34 16 16,9-22-36-16,20-12-19 15,13-4-125-15,18 12-12 16,3 18-191-16</inkml:trace>
  <inkml:trace contextRef="#ctx0" brushRef="#br0" timeOffset="170381.09">3357 15480 1183 0,'0'0'219'0,"0"0"-174"15,176-114-19-15,8 27-7 16,53-15-16-16,27-4 7 16,-9 11-8-16,-43 19-4 15,-66 25-102-15,-66 38-53 16,-75 20-70-16,-53 42-237 0</inkml:trace>
  <inkml:trace contextRef="#ctx0" brushRef="#br0" timeOffset="170521.9">3569 15550 838 0,'-118'40'416'0,"54"-10"-317"16,48-7-71-16,50-16-28 16,93-9-1-16,85-41 1 15,81-29 17-15,40-20-11 16,-5-5-6-16,-40 8-86 15,-79 16-37-15,-90 20-462 16</inkml:trace>
  <inkml:trace contextRef="#ctx0" brushRef="#br0" timeOffset="171566.81">6119 13578 384 0,'0'0'26'15,"0"0"63"-15,17-84-5 16,-5 62-17-16,-6 3 13 16,-2 8-22-16,-2 5 0 15,-2 5 26-15,0 1-27 16,0 24-53-16,-18 37 1 16,-16 40 7-16,-16 37 61 15,-11 27-12-15,3 11-8 16,7-6-13-16,20-6-11 15,22-15-23-15,15-17-6 0,46-21 0 16,29-21-5-16,23-27-96 16,1-30-141-16,-13-33-341 15</inkml:trace>
  <inkml:trace contextRef="#ctx0" brushRef="#br0" timeOffset="172496.69">6483 13900 555 0,'0'0'30'0,"0"0"73"16,-28-80 1-16,25 68 47 15,3 9-55-15,0 3-46 16,14 20-50-16,20 18 1 16,23 13 24-16,8 12 33 15,8 7-27-15,0 9 8 16,-2 4-36-16,-12-5-2 0,-5-8-1 16,-11-14-69-16,-6-17-50 15,-10-22-127-15,-10-17-124 16</inkml:trace>
  <inkml:trace contextRef="#ctx0" brushRef="#br0" timeOffset="172683.81">6940 13791 670 0,'0'0'46'0,"-51"-84"183"16,41 73-67-16,1 11-60 15,-2 47-83-15,-9 32-14 16,-16 35 1-16,-12 26 19 0,-16 10-20 15,0 7 6-15,1-4-11 16,11-18-95-16,12-26-105 16,23-35-139-16,17-36-307 15</inkml:trace>
  <inkml:trace contextRef="#ctx0" brushRef="#br0" timeOffset="173477.41">7177 14350 137 0,'0'0'88'0,"0"0"40"16,0 0 22-16,0 0-22 0,0 0 2 16,21-78 16-16,-21 64-32 15,0 5-42-15,0 1 11 16,0 3-25-16,0 4-8 15,0 1-13-15,0 0-11 16,0 0-12-16,0 0 16 16,0 0 6-16,0-1-4 15,0 1-25-15,0 0-5 16,0 0 0-16,0 0-2 16,0 4-3-16,0 20-5 0,0 14 3 15,0 9 3 1,3 9 2-16,0 2 0 0,4-3 0 15,1-3 0-15,1-4 1 16,4-2 3-16,-1-6-3 16,0-5 0-16,3-9-2 15,-3-9-12-15,4-3-51 16,8-11 2-16,10-3-38 16,5-9-90-16,-4-19-286 15</inkml:trace>
  <inkml:trace contextRef="#ctx0" brushRef="#br0" timeOffset="173652.72">7211 14679 877 0,'0'0'239'0,"0"0"-87"16,0 0-22 0,0 0-33-16,0 0-45 0,0 0-51 15,87-72 0-15,11 35-1 16,7 1-80-16,-1-1-96 15,-12 1-116-15,-20 0-249 16</inkml:trace>
  <inkml:trace contextRef="#ctx0" brushRef="#br0" timeOffset="174309.76">7768 13568 558 0,'0'0'146'16,"0"0"25"-16,0 0-50 0,0 0-88 15,0 0 35 1,0 0 21-16,125 65-46 0,-76-41-17 15,-1-8-17-15,-2-7-9 16,-7-9 4-16,-8 0-2 16,-7-22-2-16,-10-9-2 15,-10-8-24-15,-4 0-3 16,0 5 26-16,-7 11 3 16,1 12 5-16,1 11 21 15,1 3-2-15,-5 33-24 16,1 20 3-16,-2 26-3 15,-2 20 1-15,0 16-3 16,1 17-1-16,0 1-41 16,6-4-128-16,5-19-134 15,0-26-372-15</inkml:trace>
  <inkml:trace contextRef="#ctx0" brushRef="#br0" timeOffset="174550.71">8575 13946 772 0,'0'0'130'0,"0"0"56"15,0 0-55-15,0 0-88 16,0 0-41-16,0 0 1 16,-26 123 20-16,23-38-9 15,3 9 5-15,5 3-15 0,13-5-3 16,6-7-1-16,4-20-30 15,9-26-62-15,8-27-33 16,0-12-38-16,-9-34-144 16</inkml:trace>
  <inkml:trace contextRef="#ctx0" brushRef="#br0" timeOffset="174689.75">8466 14235 964 0,'0'0'141'0,"0"0"19"15,0 0-84-15,0 0-63 16,116-40-13-16,-7 32-21 16,9-8-85-16,-8-10-135 0,-22-12-329 15</inkml:trace>
  <inkml:trace contextRef="#ctx0" brushRef="#br0" timeOffset="174927.66">8960 13171 582 0,'0'0'210'0,"0"0"-110"16,143 30 38-16,-55 26 3 16,9 25-27-16,-3 23-47 15,-14 29-24-15,-38 30-13 16,-39 23-16-16,-28 13-9 15,-59-1-5-15,-28-14-23 0,-12-15-113 16,-4-18 4-16,0-26-53 16,9-28-153-16</inkml:trace>
  <inkml:trace contextRef="#ctx0" brushRef="#br0" timeOffset="182449.73">14102 13537 334 0,'0'0'88'16,"0"0"26"-16,0 0-47 16,0 0-21-16,0 0 17 15,0 0 1-15,0 0 24 16,-31-32-24-16,31 32-28 16,0 0 17-16,-3 0-22 15,3 0-20-15,-1 0 0 0,-2 0 1 16,1 0 7-1,-1 0 0-15,3 0-2 0,0 0-5 16,0 0 3-16,0 0-13 16,0 0 6-16,0 0-7 15,0 0 0-15,0 0-1 16,0 0 1-16,0 0-1 16,0 0 3-16,0 0-3 15,0 0 3-15,0 0-2 16,0 0 1-16,0-2 1 15,0 0-1-15,0-1 7 16,-1 1-6-16,-2-1 1 0,0 0 0 16,0 1 1-1,1 0-1-15,2 0 2 0,0 1 2 16,-1 1-6-16,1 0-1 16,0 0 1-16,0 0 0 15,-2 0 0-15,1-2 2 16,-3 0 4-16,2 2-7 15,1 0 3-15,1 0-3 16,0 0 1-16,0 0-2 16,0-2 1-16,0 2-3 15,0-1 4-15,0 0 23 16,0-2 1-16,0 1-7 16,-2 2-13-16,2 0 13 0,-3 7-19 15,1 24-6 1,-1 10 6-16,-1 14 3 0,1 8-2 15,-2 3 4 1,-3 6-4-16,-4 8 1 0,-5 0-2 16,1 5-33-16,0-9-106 15,6-17-202-15,6-25-282 16</inkml:trace>
  <inkml:trace contextRef="#ctx0" brushRef="#br0" timeOffset="182764.51">14007 13953 732 0,'0'0'199'0,"0"0"-5"16,30-94-74 0,8 62-72-16,14-4-14 0,10 0-10 15,6-1-12-15,0 1 0 16,-7 0-10-16,-9-5-4 16,-12-2-19-16,-13-1-24 15,-13 1-3-15,-11 1 12 16,-3 6 10-16,0 6 18 15,-9 6 7-15,0 10 1 16,3 9 3-16,0 5 31 16,1 6-5-16,1 30-25 15,-4 17-1-15,1 19 29 16,-3 12-15-16,-1 12 3 16,-4 7-16-16,-3 3 7 15,2-2-11-15,13-9-19 0,3-17-135 16,30-26-129-1,16-32-193-15</inkml:trace>
  <inkml:trace contextRef="#ctx0" brushRef="#br0" timeOffset="182990.97">15018 13339 563 0,'0'0'146'16,"0"0"122"-16,0 0-118 15,0 0-65-15,-131 42-51 16,76 36 41-16,3 24-17 0,14 12-6 16,17 7-25-1,20-1-11-15,1-4-14 0,21-18-4 16,12-16-5-16,7-26-100 16,7-25-13-16,3-26-53 15,-2-8-199-15</inkml:trace>
  <inkml:trace contextRef="#ctx0" brushRef="#br0" timeOffset="183360.17">15114 13711 663 0,'0'0'115'16,"0"0"98"-16,0 0-106 0,0 0-33 15,0 0-53 1,0 0-20-16,65-14 0 0,-42 65-1 15,-22 13-6-15,-2 10 6 16,-34 4-6-16,-6-9-37 16,8-23-25-16,13-21 22 15,20-25 46-15,3-17 125 16,32-27-82-16,13-21-38 16,10-18-2-16,1-13-3 15,-5 1 0-15,-10 8-6 16,-18 21 6-16,-13 20 12 15,-13 20 66-15,0 19 1 0,-8 7-30 16,-10 24-28 0,0 24-14-16,4 17-7 0,7 13 2 15,5 14-2-15,2 0-11 16,-2-1-46-16,0-10-51 16,2-23-60-16,0-27-106 15,0-29-245-15</inkml:trace>
  <inkml:trace contextRef="#ctx0" brushRef="#br0" timeOffset="183579.74">15634 13165 773 0,'0'0'183'15,"0"0"-108"-15,87 42 49 16,-39 15-5-16,-4 22-52 15,-14 13 19-15,-21 17-34 0,-10 15-16 16,-44 7-7-16,-27 1-22 16,-8-4-7-16,2-17-51 15,19-23-124-15,20-28-91 16,19-33-105-16</inkml:trace>
  <inkml:trace contextRef="#ctx0" brushRef="#br0" timeOffset="183920.86">16160 13729 893 0,'0'0'127'0,"0"0"66"15,55-86-101-15,-3 67-34 16,7 10-29-16,-2 9-27 16,-8 14-2-16,-19 27-55 15,-30 19-49-15,-13 12-61 16,-48 1 79-16,-18-12 51 16,-2-20 35-16,11-17 139 15,24-16 46-15,20-6-50 16,26-2-46-16,19-7-43 0,44-13-46 15,30-3-20-15,19 0-61 16,1-1-83-16,-16-1-182 16</inkml:trace>
  <inkml:trace contextRef="#ctx0" brushRef="#br0" timeOffset="184752.23">17597 13626 336 0,'0'0'123'0,"0"0"47"0,0 0-13 16,0 0 35-16,0 0-70 16,9-80-35-16,26 54-26 15,17-6-15-15,12-9 10 16,2 0-12-16,-5-2-17 15,-9-1-21-15,-16 0 2 16,-17 3-5-16,-19 6-3 16,-3 10-5-16,-34 13-12 15,-17 12-3-15,-11 2 1 16,-3 23 16-16,3 15-1 16,8 11-2-16,17 10 4 15,19 7 1-15,21 7 2 16,21 5-5-16,34-1-1 0,15 4-28 15,3-6 16 1,-4-6 10-16,-21-11 5 0,-29-7 2 16,-19-12 4-16,-49-7 2 15,-26-10 22-15,-10-14-16 16,5-8-4-16,18-2-8 16,30-19-4-16,32-13-103 15,19-11-188-15,37-8-460 16</inkml:trace>
  <inkml:trace contextRef="#ctx0" brushRef="#br0" timeOffset="184922.64">18201 13615 703 0,'0'0'258'0,"0"0"-54"16,0 0-87-16,0 0-68 16,0 0-30-16,0 0 27 15,12 86-11-15,-22-35-18 16,-5 2-9-16,3 1-8 15,-1-7-12-15,5-10-84 16,4-13-76-16,4-19-164 16,0-5-164-16</inkml:trace>
  <inkml:trace contextRef="#ctx0" brushRef="#br0" timeOffset="185161.71">18246 13360 617 0,'0'0'208'0,"0"0"-11"16,0 0-117-16,0 0-5 16,94-21-32-16,-59 10 3 15,-3-10-18-15,-3-6 6 16,-10-7 4-16,-19-4-14 16,-3 6 5-16,-32 4-17 15,-9 14-12-15,-1 14-9 16,5 3-37-16,14 29-53 15,19 14-34-15,7 10-24 16,16 3-76-16,11 2-39 16</inkml:trace>
  <inkml:trace contextRef="#ctx0" brushRef="#br0" timeOffset="185815.8">18770 13609 91 0,'0'0'484'0,"0"0"-303"15,56-72 58-15,-50 43-98 16,-4-4-50-16,-2 1-28 16,-6 5-31-16,-19 5-19 15,-10 11 2-15,-5 11-15 16,1 3 0-16,6 27-1 16,17 13-1-16,13 13 2 0,3 8-3 15,19 11-2 1,1 8-20-16,2 9 0 0,-4 1-12 15,-9 1 21-15,-9-3 16 16,0-8-2-16,-32-10-1 16,-14-18 1-16,-13-19 2 15,-7-21 0-15,3-15 26 16,7-5 60-16,14-21-22 16,18-7-25-16,23-6-23 15,10-9-16-15,47-10-28 16,29-9-82-16,17-3-28 15,8-6-42-15,-7 0 4 16,-12 3 119-16,-17 4 57 16,-14 11 8-16,-13 13 66 0,-13 9 58 15,-4 14-37-15,-8 8-20 16,-3 14-20-16,-4 2-41 16,-3 27-2-16,-7 15-2 15,-5 11 0-15,0 7 8 16,-12 0-7-16,-2-9 1 15,4-14-11-15,1-15-1 16,8-19 6-16,1-5 4 16,4-24 24-16,23-22 17 15,10-15-44-15,8-7-7 16,2 8 1-16,0 5 4 16,0 13-1-16,-6 14 7 15,-10 11 24-15,-9 17-10 0,-10 3-20 16,-8 30 0-1,-4 15-5-15,0 15 1 0,-16 12-1 16,2 5-3-16,6-4-78 16,8-12-69-16,6-25-117 15,22-20-232-15</inkml:trace>
  <inkml:trace contextRef="#ctx0" brushRef="#br0" timeOffset="186086.56">20406 12905 682 0,'0'0'163'0,"0"0"50"16,0 0-155-16,-61 121-4 15,22-15 42-15,5 20-27 16,4 15-1-16,6 9-2 15,13 5-41-15,10-4-7 16,1-6-15-16,18-18-3 16,12-9-7-16,7-22-53 15,5-27-67-15,1-29-40 16,3-33 50-16,-1-9-221 16</inkml:trace>
  <inkml:trace contextRef="#ctx0" brushRef="#br0" timeOffset="187109.81">21013 13218 371 0,'0'0'125'0,"0"0"44"16,0 0 8-16,0 0-18 15,0 0-81-15,0 0-38 16,148-72 8-16,-24 54 0 16,19 0-9-16,4 6-34 0,-6 1-2 15,-19 5-3 1,-24 4-43-16,-26 2-70 0,-32 0-62 16,-33 5-49-16,-17 9-10 15,-45-2-138-15</inkml:trace>
  <inkml:trace contextRef="#ctx0" brushRef="#br0" timeOffset="187684.05">20965 13291 488 0,'0'0'101'0,"0"0"89"15,0 0-33-15,0 0-69 0,0 0-25 16,0 0-25-16,94-27 18 16,-34 43-11-16,10 8-8 15,10 2-25-15,7 2 7 16,0 1-9-16,-2 0-8 16,-6-6 2-16,-14-3-4 15,-13-6 0-15,-17-6-1 16,-13-3-1-16,-11-3-2 15,-8-2 2-15,-3 0 2 16,0 0 3-16,0 0-3 0,0 0 7 16,-3 0-5-16,-14 5-2 15,-7 17-1-15,-13 11-1 16,-6 9-7-16,-9 8 8 16,-13 11-4-16,-5 6 4 15,-9 2 1-15,-3-1 0 16,3-8 0-16,3-4 7 15,11-6-7-15,9-9-1 16,19-10 1-16,12-8 11 16,14-6 4-16,11-5-9 15,12-5-4-15,40 0 14 16,29-4 15-16,28-3 3 16,25 0-20-16,15 0-5 15,5 0-3-15,-7 3-5 16,-26 3 2-16,-32 2-3 0,-33-2 0 15,-28 0-38-15,-14 1-13 16,-11 0-6-16,-3 4-81 16,-2 3-46-16,-25 0-109 15</inkml:trace>
  <inkml:trace contextRef="#ctx0" brushRef="#br0" timeOffset="188468.68">21335 14850 148 0,'0'0'189'16,"0"0"-70"-16,0 0 10 15,0 0-42-15,0 0-3 16,0 0-1-16,-4-4-13 0,4 4-20 16,0 0-25-1,0 0-3-15,0 0-7 0,0 0 1 16,0 0 3-16,0 0 0 16,0 0-6-16,0 0-2 15,0 0-7-15,0 0 5 16,0-2-8-16,0 1 8 15,0-6-6-15,0-5 25 16,0-7 6-16,3-3-28 16,3 0-3-16,-3 4 7 15,-2 4-1-15,-1 4 26 16,0 6 13-16,0 4 2 16,-13 0-27-16,-13 22-19 15,-7 19-4-15,2 20 11 16,6 11-10-16,4 5 17 15,9 4-7-15,7-4-7 0,5-7 1 16,3-12-10-16,21-19-3 16,9-22-15-16,4-17 6 15,7-10 7-15,3-30-26 16,-2-11-74-16,-5-19-77 16,-15-14-337-16</inkml:trace>
  <inkml:trace contextRef="#ctx0" brushRef="#br0" timeOffset="188716.89">21508 14601 493 0,'0'0'166'16,"0"0"-73"-16,0 0 127 15,0 0-4-15,87-23-105 16,-56-5-35-16,-10-3-32 15,-13-1-13-15,-8 3-24 16,-2 8-4-16,-21 9-1 16,-5 7-4-16,-5 5-3 15,5 14-56-15,9 18-37 16,13 9-87-16,6 5-133 16,0 2-196-16</inkml:trace>
  <inkml:trace contextRef="#ctx0" brushRef="#br0" timeOffset="188920.81">21796 14926 1086 0,'0'0'227'15,"0"0"-86"-15,0 0-80 16,0 0-49-16,0 0-12 15,97-65-24-15,-64 90-93 16,-9 12-42-16,-20 6-139 16,-4 0-116-16</inkml:trace>
  <inkml:trace contextRef="#ctx0" brushRef="#br0" timeOffset="189002.97">21835 15098 461 0,'0'0'220'0,"0"0"-47"16,0 0-32-16,0 0-133 15,131-41-8-15,-50 9-248 16,-2-9-253-16</inkml:trace>
  <inkml:trace contextRef="#ctx0" brushRef="#br0" timeOffset="189168.84">22405 14734 309 0,'0'0'493'0,"0"0"-222"16,0 0-92-16,0 0-115 15,0 0-29-15,0 0 38 16,-33 100-19-16,12-46-33 0,0 5-21 15,3 3 0-15,6-3-131 16,0-9-150-16,3-9-396 16</inkml:trace>
  <inkml:trace contextRef="#ctx0" brushRef="#br0" timeOffset="191168.86">21705 12515 116 0,'0'0'52'16,"0"0"32"-16,0 0 4 16,0 0-13-16,0 0 15 15,0 0 2-15,0-45-26 0,0 36-5 16,0 3 11-1,0-1-20-15,-3 3-21 0,-1 1-5 16,0 1 4-16,1 2-14 16,-2 0 2-16,0 0-8 15,-4 9-9-15,-1 18 10 16,-5 12 8-16,0 15 30 16,0 12 8-16,6 1-23 15,8 0-11-15,1-10-8 16,10-8-10-16,21-9-3 15,15-10-2-15,7-10-3 16,2-12-82-16,-6-8-62 16,-13 0-155-16</inkml:trace>
  <inkml:trace contextRef="#ctx0" brushRef="#br0" timeOffset="191351.69">21382 12800 778 0,'0'0'181'0,"0"0"6"16,0 0-100-16,0 0-62 15,174-52-23-15,-49 43-2 16,12 3-32-16,-5 5-92 16,-14 1-133-16,-24 0-108 15</inkml:trace>
  <inkml:trace contextRef="#ctx0" brushRef="#br0" timeOffset="192783.87">23464 13554 414 0,'0'0'104'0,"0"0"50"16,0 0-6-16,0 0-21 16,0 0-91-16,0 0-24 15,0 0 12-15,-132 136 3 16,55-57-3-16,-8 1-4 16,-1-7-5-16,3-11-1 15,9-16-12-15,13-17 5 16,11-14-5-16,12-15 15 15,13-1 19-15,12-30-22 16,12-11-2-16,1-12-9 16,16-4 0-16,10 4-3 15,6 8 2-15,-3 17 6 0,3 16-5 16,0 13 3-16,2 18 14 16,3 23-18-16,5 17 2 15,4 8-3-15,1 11 0 16,0 7-1-16,0 6-5 15,-6 2-88-15,-9-9-122 16,-9-16-251-16</inkml:trace>
  <inkml:trace contextRef="#ctx0" brushRef="#br0" timeOffset="193037.84">23637 14207 679 0,'0'0'84'0,"0"0"145"0,18-73-65 16,-15 71-43-16,-3 2-66 16,0 24-54-16,0 15 4 15,0 15 41-15,-3 8-13 16,1 6-5-16,2 3-12 16,6-1-12-16,21-6-1 15,13-10-3-15,13-17-13 16,9-19-15-16,8-16-30 15,-1-2-17-15,-13-27-64 0,-24-8-119 16,-32-5-282 0</inkml:trace>
  <inkml:trace contextRef="#ctx0" brushRef="#br0" timeOffset="193171.74">23446 14374 896 0,'0'0'122'0,"0"0"7"16,0 0-80-16,96-44-47 15,0 36-2-15,20 2-49 16,7-3-107-16,-10-4-173 16</inkml:trace>
  <inkml:trace contextRef="#ctx0" brushRef="#br0" timeOffset="194502.68">24626 13750 567 0,'0'0'125'16,"0"0"101"-16,0 0-91 15,0 0-69-15,0 0-38 16,0 0-23-16,37-27 19 0,9 11-8 16,8-4 2-1,2-8-11-15,-3-5-7 0,-9-1-9 16,-15-4-33-16,-17-4 16 16,-12 3-7-16,-5 4 21 15,-20 5 12-15,-6 11 3 16,-2 11 0-16,-5 8 23 15,1 16-9-15,-1 29-4 16,5 21 0-16,4 22 5 16,8 20 2-16,3 5-12 15,8 3-5-15,1-10-1 16,8-19-1-16,1-18-1 16,0-23 0-16,0-21 3 15,7-16 3-15,13-9 13 0,11-20 26 16,10-16-11-16,6-4-19 15,-7 0 9-15,-6 10 1 16,-14 12 3-16,-9 10-10 16,-4 8-3-16,-4 10-15 15,0 22-7-15,-2 16 7 16,-1 11-1-16,0 3-1 16,0 3-68-16,9-4-23 15,15-5-77-15,7-15-155 16,7-18-376-16</inkml:trace>
  <inkml:trace contextRef="#ctx0" brushRef="#br0" timeOffset="194721.75">25300 14101 637 0,'0'0'180'0,"0"0"27"15,0 0-89-15,0 0-35 16,0 0-72-16,0 0-6 15,-57 97 35-15,57-37-19 16,11 6 12-16,17 1-20 16,5-1-12-16,1-9-1 15,-1-12-20-15,-5-13-67 16,-2-19-46-16,-7-13-58 16,-12-8-120-16</inkml:trace>
  <inkml:trace contextRef="#ctx0" brushRef="#br0" timeOffset="194846.67">25161 14458 628 0,'0'0'176'16,"0"0"78"-16,-86-33-85 16,86 28-79-16,13 5-77 15,33 0-13-15,20-4-1 16,16-2-50-16,3-11-152 16,-1-12-318-16</inkml:trace>
  <inkml:trace contextRef="#ctx0" brushRef="#br0" timeOffset="195084.55">25852 13458 725 0,'0'0'174'0,"0"0"34"15,0 0-88-15,0 0-88 16,-56 79 10-16,39-1 53 15,8 23-42-15,9 12 0 16,0 9-28-16,12 3-6 16,10-11-17-16,2-12-2 15,6-19-48-15,4-25-54 16,8-27-54-16,4-31-197 16</inkml:trace>
  <inkml:trace contextRef="#ctx0" brushRef="#br0" timeOffset="195363.76">26093 13643 623 0,'0'0'206'0,"0"0"15"15,0 0-58-15,0 0-85 16,0 0-53-16,0 0-23 16,42 66 46-16,0-3-5 0,3 7-18 15,-4 2-19-15,-5-2-6 16,-4-4-9-16,-9-11-71 16,-2-14-37-16,-4-21-100 15,-4-20-192-15</inkml:trace>
  <inkml:trace contextRef="#ctx0" brushRef="#br0" timeOffset="195542.81">26399 13615 663 0,'0'0'246'16,"0"0"-53"-16,0 0-56 16,0 0-99-16,0 0-35 15,-94 140 30-15,57-44-2 0,0 8-18 16,2 0-9-1,7-4-4-15,13-16-77 0,15-23-122 16,0-27-144-16,24-27-344 16</inkml:trace>
  <inkml:trace contextRef="#ctx0" brushRef="#br0" timeOffset="195774.09">26826 13328 873 0,'0'0'141'0,"82"0"-39"15,-24 44-40-15,3 29 14 0,-6 27-31 16,-16 26 2-16,-20 8-14 16,-19 14-13-16,-49-5-16 15,-36-7-4-15,-33-7-7 16,-19-17-63-16,-12-13-45 15,-3-20-54-15,-6-23-180 16</inkml:trace>
  <inkml:trace contextRef="#ctx0" brushRef="#br0" timeOffset="197312.53">27099 12864 433 0,'0'0'72'0,"0"0"98"16,0 0-58-16,0 0 13 15,0 0-52-15,0 0-45 16,65-48-23-16,-10 62 2 15,6 20 8-15,5 22-1 16,3 17-9-16,1 21 7 0,0 20 13 16,-9 24 8-1,-19 31-15-15,-23 27-14 0,-19 14 1 16,-33 8-1-16,-23-10-4 16,-11-11 2-16,-11-11 5 15,-5-18-5-15,-10-14 3 16,-14-23 7-16,-13-24-11 15,3-21-2-15,12-19-22 16,23-19-12-16,27-12-26 16,24-13-44-16,14-14-98 15,14-9-135-15</inkml:trace>
  <inkml:trace contextRef="#ctx0" brushRef="#br0" timeOffset="203336.54">6734 15302 231 0,'0'0'54'0,"0"0"-11"16,0 0-32-16,0 0 1 15,0 0-10-15,0 0 1 16,0 0 3-16,0 0 74 15,-28-19-21-15,25 18 34 16,1 1-41-16,2-2 11 16,0 1-23-16,17-10-3 15,41-6-21-15,33-8 6 16,40-9 5-16,33-4 3 16,26-1 11-16,20-5-30 15,12 2-5-15,2 3-3 16,-14 2-3-16,-22 6-29 15,-37 8-76-15,-38 4 22 0,-41 11-3 16,-35 6-15-16,-27 2 25 16,-10 0-4-16,-35 14 53 15,-18 10 27-15,-18 6-27 16,-17 5-94-16,-15 1-86 16</inkml:trace>
  <inkml:trace contextRef="#ctx0" brushRef="#br0" timeOffset="203599.81">7098 15386 515 0,'0'0'53'0,"0"0"71"0,0 0-76 16,143-110-31-16,4 60 38 16,43-6-20-16,42-5-14 15,27 1 9-15,17-2-15 16,-8 4-4-16,-33 4-10 15,-43 8-2-15,-58 12 4 16,-47 10-2-16,-43 10 2 16,-33 7-3-16,-11 1 1 15,-27 5-1-15,-13 1-50 16,-8 0 12-16,-4 20-60 16,-9 7-28-16,-3 4-124 15</inkml:trace>
  <inkml:trace contextRef="#ctx0" brushRef="#br0" timeOffset="207002">9846 16320 673 0,'0'0'90'15,"0"0"119"-15,0 0-66 16,-36-76-45-16,66 58-41 0,29 1-39 16,25 3-15-16,8 10-3 15,-1 4 0-15,-13 0-63 16,-20 24-58-16,-28 10-43 16,-30 11-61-16,-27 6 2 15,-45-2-47-15,-20-7 270 16,-10-13 120-16,0-8 132 15,11-12-35-15,22-6-2 16,27-1-53-16,24-2-58 16,18 0-43-16,38 0-61 15,45 0-7-15,36-6 4 16,26-4-55-16,6 0-65 16,-20-2-84-16,-19 0-198 15</inkml:trace>
  <inkml:trace contextRef="#ctx0" brushRef="#br0" timeOffset="213521.48">13015 16355 206 0,'0'0'0'0,"0"0"-3"16,-100-28-9-16,79 23-4 0,0-1-28 15</inkml:trace>
  <inkml:trace contextRef="#ctx0" brushRef="#br0" timeOffset="-212196.94">12594 16177 161 0,'0'0'69'0,"0"0"-11"16,0 0-4-16,0 0-9 0,0 0 0 15,0 0-23 1,0 0 9-16,2-22-8 0,-2 21 0 16,0 1-13-16,0 0 4 15,0 0-2-15,0 0-5 16,0 0 5-16,0 0-5 15,0 0-5-15,0 0-1 16,0 0 10-16,0 0-9 16,0 0-2-16,0 0 1 15,0 0 4-15,0 0 2 16,0 0 3-16,0 0 3 16,0 0-1-16,0 0-4 15,0 0-3-15,0 0-1 16,0 0-3-16,0 0 2 0,0 0-2 15,0 0 1-15,0 0 1 16,0 0 2-16,0 0-4 16,0 0 3-16,0 0-3 15,0-2 6 1,0 0 13-16,0-3 2 0,3 0-11 16,0-1-8-16,-3 0 14 15,2-1 3-15,-2 1-2 16,0-2 14-16,0 2-11 15,0 1-4-15,0 1 20 16,0 2-4-16,0 2-5 16,0 0 1-16,-16 6-13 15,-9 31-12-15,-8 17-1 16,-3 22 10-16,5 11 8 16,9 5-12-16,13-2-5 15,9-7-2-15,3-11-1 0,27-12 3 16,10-13-4-16,9-19-1 15,8-18 1-15,1-10 3 16,-3-21-2-16,-3-19 7 16,-11-15-7-16,-13-10 9 15,-16-8 8-15,-12-4-6 16,-12 1-2-16,-24 6-2 16,-7 15-3-16,-3 14-1 15,5 19-4-15,13 12-1 16,10 10-18-16,17 10-45 15,1 19-148-15,22 8 56 16,11 6-57-16,6-2-288 0</inkml:trace>
  <inkml:trace contextRef="#ctx0" brushRef="#br0" timeOffset="-211990.75">13039 16512 559 0,'0'0'114'0,"0"0"35"16,0 0-5-16,0 0-67 16,0 0-16-16,0 0-43 0,-26-43-9 15,26 43-5 1,0 0-4-16,0 0-4 0,0 0-7 16,0 8-21-16,0 2-54 15,0-2-102-15,2-5-24 16,10-3-157-16</inkml:trace>
  <inkml:trace contextRef="#ctx0" brushRef="#br0" timeOffset="-211619.12">13299 16177 580 0,'0'0'124'0,"0"0"71"16,0 0-61-16,0 0-108 15,0 0-18-15,-5 103 25 0,24-39-2 16,4 1-22 0,7-4 3-16,3-11-3 0,2-16-7 15,-4-18-2-15,1-12 0 16,-1-4 0-16,-3-22-1 16,4-18-5-16,-7-11-10 15,-4-8-5-15,-6-2 17 16,-8 3-6-16,-4 8 8 15,-1 16 4-15,-2 14 6 16,0 12 19-16,0 8 20 0,0 13-24 16,0 23-20-1,0 21-3-15,-6 11 22 0,-9 9 0 16,-4 4-16-16,-5-3 4 16,3 0-10-16,7-6-13 15,14-4-76-15,0-12-28 16,24-11-215-16</inkml:trace>
  <inkml:trace contextRef="#ctx0" brushRef="#br0" timeOffset="-211278.2">13980 16330 630 0,'0'0'154'0,"21"-76"43"16,-3 47-89-16,4 8-31 15,5 8-27-15,10 13-31 16,4 14-8-16,-1 30-11 16,-7 20 4-16,-17 20-3 15,-16 10-1-15,-19 2-3 16,-26-3 1-16,-12-7 0 15,2-11-2-15,12-18 4 16,16-16 1-16,19-16 1 16,8-12-2-16,23-13 0 15,25 0 1-15,11-9-1 16,7-11-73-16,-3-4-108 0,-16-2-207 16</inkml:trace>
  <inkml:trace contextRef="#ctx0" brushRef="#br0" timeOffset="-210119.07">14751 16358 407 0,'0'0'170'0,"0"0"-18"15,0 0 16-15,0 0-84 16,0 0-60-16,0 0 36 16,114 71 8-16,-66-27-15 15,4 7-24-15,0 3-13 0,2 4-11 16,2 2-5-16,6-5-5 16,-1-3-46-16,-5-6-10 15,-8-12-60-15,-15-15-135 16,-17-14-105-16</inkml:trace>
  <inkml:trace contextRef="#ctx0" brushRef="#br0" timeOffset="-209906.87">15379 16227 521 0,'0'0'88'0,"0"0"103"16,-31-79 4-1,15 79-60-15,-13 24-53 0,-14 41-74 16,-23 28 14-16,-14 25 24 16,-4 12-33-16,5 4-4 15,8 3-9-15,11-2-67 16,18-16-119-16,14-27-171 16</inkml:trace>
  <inkml:trace contextRef="#ctx0" brushRef="#br0" timeOffset="-203742.02">15836 15966 231 0,'0'0'84'0,"0"0"11"16,0 0 13-16,10-83-15 16,-10 70-2-16,0 5-4 15,0 4-8-15,0 1-29 16,0 0-7-16,0 3-10 16,0 0-7-16,0 0-15 15,0 0-3-15,-3 11-7 16,-15 20 0-16,-6 13 1 15,-8 16 9-15,0 10 15 16,3 10 12-16,1 9 0 16,6 7 2-16,4 4-26 15,12 4 3-15,6-1 0 16,12 1 5-16,25-7-14 0,13-5-5 16,11-13-3-16,7-17-50 15,1-16-96-15,-5-24-173 16,-15-21-361-16</inkml:trace>
  <inkml:trace contextRef="#ctx0" brushRef="#br0" timeOffset="-202971.09">16016 16527 347 0,'0'0'149'16,"0"0"-9"-16,0 0-1 15,0 0-37-15,0 0-19 16,0 0-16-16,-35-16-16 16,35 16-2-16,-2 0 6 15,2 0 3-15,0 0-23 16,0 0-15-16,0 0-9 0,33 0-5 16,29 0-2-16,27 0 1 15,15 0-5-15,9 0-19 16,-1 0-117-16,-9 0-61 15,-21-10-113-15,-22 0-317 16</inkml:trace>
  <inkml:trace contextRef="#ctx0" brushRef="#br0" timeOffset="-202588.28">16962 16241 318 0,'0'0'125'0,"0"0"20"16,0 0-17-16,0 0 2 16,0 0-8-16,0 0-40 15,0-60-17-15,3 60-40 0,6 24-20 16,0 20 8-16,-2 18 27 16,-7 14 6-16,0 6-28 15,-7 1-10-15,-5-4-6 16,4-4-2-16,8-12-31 15,0-13-113-15,15-20-128 16,14-18-94-16</inkml:trace>
  <inkml:trace contextRef="#ctx0" brushRef="#br0" timeOffset="-202206.14">17268 15900 396 0,'0'0'133'0,"0"0"11"16,0 0-52-16,0 0-54 16,0 0 10-16,97 86 59 15,-48-16-44-15,-1 19-18 16,-5 10-7-16,-11 6 28 0,-10 4-4 16,-14-2-35-16,-8 3 4 15,-23-3-18-15,-28-3-13 16,-18-3-4-16,-13-16-22 15,-2-14-66-15,1-13-30 16,0-21-90-16,2-20-91 16</inkml:trace>
  <inkml:trace contextRef="#ctx0" brushRef="#br0" timeOffset="-201003.82">17975 16610 344 0,'0'0'152'15,"0"0"1"-15,0 0 8 16,0 0-26-16,0 0-76 16,0 0-35-16,98-10-12 15,-11 8 13-15,7 2-22 16,-3-5-3-16,-12 0-20 16,-17 1-109-16,-20-1-48 15,-24-6-44-15,-18-3-272 0</inkml:trace>
  <inkml:trace contextRef="#ctx0" brushRef="#br0" timeOffset="-200818.53">18309 16419 481 0,'0'0'79'0,"0"0"85"16,0 0-16-16,0 0 7 16,0 0-79-16,0 0-52 15,-18-5-23-15,19 52 20 16,8 12 24-16,0 9-20 15,-3 9-15-15,-3 6-10 16,-3 4-1-16,0-2-98 16,3-7-72-16,5-19-163 15</inkml:trace>
  <inkml:trace contextRef="#ctx0" brushRef="#br0" timeOffset="-199669.77">19298 16409 185 0,'0'0'82'0,"0"0"16"0,0 0-14 16,0 0 11-16,0 0-29 15,0 0 4-15,-35-77 5 16,30 70-5-16,0 2-30 16,4 4 19-16,-3-1-5 15,3 2-18-15,-5 0-22 16,-7 15-11-16,-7 16 1 16,-8 15-2-16,-4 10 13 15,0 10 12-15,3 6-4 16,2 2-14-16,8 6 12 0,7-2-13 15,8-4-3-15,4-2-2 16,18-11-3-16,25-14 3 16,16-21-3-16,12-18 5 15,3-8 2-15,4-27-6 16,-6-17 5-16,-7-14-5 16,-17-16 1-16,-15-9-2 15,-19-9 2-15,-14-2-2 16,-8 5 0-16,-27 13 0 15,-8 15-2-15,-3 11 1 16,4 19 0-16,9 14-7 16,11 17-25-16,10 5-63 15,12 30-128-15,0 10 43 0,10 5-89 16</inkml:trace>
  <inkml:trace contextRef="#ctx0" brushRef="#br0" timeOffset="-199324.51">19921 16690 440 0,'0'0'147'15,"0"0"-103"-15,0 0-27 16,0 0 42-16,0 0-4 16,0 0-30-16,2 59-1 15,-1-55-8-15,1-4 22 16,-2 0 39-16,0 0 23 16,0-10-3-16,0-10-58 15,0-4-11-15,0 2-15 16,0 4 11-16,-3 8-20 15,0 7-4-15,3 3-30 16,0 10-109-16,0 7-242 16,0 6-98-16</inkml:trace>
  <inkml:trace contextRef="#ctx0" brushRef="#br0" timeOffset="-197277.79">20720 16429 252 0,'0'0'112'0,"0"0"-26"16,0 0-22-16,0 0 10 15,0 0-37-15,0 0-7 16,2-39 11-16,-2 37-19 0,1 1 5 15,-1-1 4-15,0-3 6 16,0 0 15-16,0 2 0 16,0 1 1-16,0 1-27 15,0 1-2-15,0 0-12 16,0 0-9-16,0 0-3 16,0 0 0-16,0 0 3 15,0 0-3-15,-4 4 0 16,-21 23 0-16,-11 15 8 15,-9 17 10-15,0 14 20 16,2 11-12-16,9 7 3 16,7 5-1-16,9 0-13 15,11-4-13-15,7-13-2 16,0-17 4-16,15-19-4 0,11-19-1 16,6-14 1-16,2-10 5 15,-1-3-2-15,-5-23 1 16,-11-8 5-16,-16-6-2 15,-1-5-4-15,-22-2 1 16,-11 6-3-16,-3 9-2 16,8 7-1-16,7 11 2 15,9 6-27-15,12 5-58 16,18 3-103-16,19 0-154 16,14 0-218-16</inkml:trace>
  <inkml:trace contextRef="#ctx0" brushRef="#br0" timeOffset="-196927.19">21363 16367 507 0,'0'0'121'0,"0"0"-10"15,0 0-19-15,0 0-50 16,-116 82 28-16,76-11 4 16,1 15-22-16,11 1-16 15,14 1 6-15,11-3-8 16,3-1-18-16,14-10-13 0,16-9 2 16,10-21 0-16,0-18-5 15,-5-20 4-15,-10-6 3 16,-15-20 18-16,-10-16 9 15,-6-6-16-15,-33-1-2 16,-13 6-16-16,-4 8 0 16,9 12-27-16,20 5-50 15,27 7-71-15,13 1-188 16</inkml:trace>
  <inkml:trace contextRef="#ctx0" brushRef="#br0" timeOffset="-196416.98">21812 16530 280 0,'0'0'523'16,"0"0"-294"-16,36-91-130 15,-11 78-36-15,10 13-19 16,4 3-37-16,-2 30-7 15,-9 16-6-15,-23 14 6 16,-11 12-18-16,-41 9-3 16,-19 2 2-16,-2-7-16 15,12-19 2-15,23-20 33 0,21-19 5 16,12-18-3-16,17-3 69 16,30-8-5-16,20-16-32 15,20-8-31 1,8-4-3-16,-2-7 0 0,-7-3-6 15,-10-6-24-15,-13-8-7 16,-14 1 5-16,-14 3 13 16,-15 11 14-16,-17 9 4 15,-3 15 2-15,-1 10 4 16,-13 7 14-16,-2 4-12 16,-3 9 1-16,1 21-7 15,1 12 6-15,7 8 2 0,10 5-3 16,0 1 8-16,0 2-10 15,7 0-3-15,-2 2-1 16,-5 0 5-16,0-1-5 16,-21-8-1-16,-12-16-77 15,0-24-141-15,-1-16-113 16,6-40-259-16</inkml:trace>
  <inkml:trace contextRef="#ctx0" brushRef="#br0" timeOffset="-196303.22">22315 16531 180 0,'0'0'550'0,"93"-98"-437"16,-29 67 1-16,13 11-63 16,11 8-40-16,6 12-11 15,-6 0-91-15,-16 2-182 16</inkml:trace>
  <inkml:trace contextRef="#ctx0" brushRef="#br0" timeOffset="-195856.99">23043 16721 157 0,'0'0'533'0,"0"0"-344"16,0 0-11-16,0 0-61 16,0 0-38-16,0 0-67 15,33-22-11-15,25 68 16 0,9 12 0 16,5 5 5-16,-5 8-22 16,-9 1-4-16,-7-5-7 15,-5-11-49-15,-7-19-73 16,-5-22-111-16,-11-15-64 15</inkml:trace>
  <inkml:trace contextRef="#ctx0" brushRef="#br0" timeOffset="-195682.98">23600 16561 448 0,'0'0'91'16,"0"-75"108"-16,0 66 33 15,-3 9-103-15,-17 37-95 0,-13 23-31 16,-16 27 41-1,-12 15-12-15,-11 16-19 0,-10 8-13 16,-4-4-3-16,1-13-116 16,5-22-74-16,8-29-68 15</inkml:trace>
  <inkml:trace contextRef="#ctx0" brushRef="#br0" timeOffset="-195058.87">24366 16511 371 0,'0'0'136'16,"0"0"-26"-16,0 0-38 16,0 0 49-16,0 0-61 15,0 0-14-15,-12-52-30 0,-4 58-13 16,-11 20 7 0,-11 20-8-16,-8 20 29 0,-2 16 26 15,-1 12 12-15,5 15-22 16,13 9 8-16,15-1-25 15,16-9-25-15,13-14-2 16,31-19-6-16,16-16-11 16,10-20-68-16,2-18-109 15,-11-21-148-15</inkml:trace>
  <inkml:trace contextRef="#ctx0" brushRef="#br0" timeOffset="-193432.07">24468 16796 388 0,'0'0'139'0,"0"0"-42"15,0 0 4-15,0 0-10 16,0 0-29-16,0 0-21 0,0-7-13 15,0 7-28-15,9-1-4 16,10-1 4-16,5-2 18 16,1-4-1-16,-1-1-6 15,-3-7 1-15,-3-2 2 16,-2-3-10-16,0-4-3 16,-2-1 0-16,1 3 0 15,-3-1 1-15,-5 5-1 16,2 2 0-16,-4 6 1 15,-4 2-1-15,1 4 9 16,-2 3 22-16,0 2 3 0,0 0-10 16,0 0-25-1,0 17 1-15,0 7 5 0,-11 10 17 16,-1 4 15-16,-1 6-5 16,-5 3-2-16,0 3-10 15,5-1-7-15,-1 4-6 16,2-2 0-16,2 0-8 15,1-4 0-15,-3-8 0 16,4-12 0-16,4-15-9 16,1-7 0-16,1-5 8 15,-5 0 1-15,-2 0 12 16,-6-8 3-16,-6-5 1 16,4 1 21-16,3 1 14 15,8 4 4-15,4 2-21 0,2 5-1 16,0-2-33-16,36 2-7 15,19 0 2-15,22 0-7 16,17 0-59-16,11 0-42 16,5 0 6-16,-3-2-147 15,-18-15-303-15</inkml:trace>
  <inkml:trace contextRef="#ctx0" brushRef="#br0" timeOffset="-193034.66">25249 16373 420 0,'0'0'73'15,"0"0"55"-15,0 0-5 16,0 0-23-16,0 0-4 16,0 0-29-16,51-36-37 0,-13 71 22 15,9 15 26 1,4 17-29-16,-2 14-11 0,-1 10-12 15,-10 10-2 1,-11 8 4-16,-18 7-18 0,-15 0-8 16,-39-11-2-16,-29-14-31 15,-20-16-36-15,-12-15-51 16,-9-13-49-16,2-18-157 16</inkml:trace>
  <inkml:trace contextRef="#ctx0" brushRef="#br0" timeOffset="-189396.25">6458 15748 257 0,'0'0'44'16,"0"0"39"-16,0 0-14 16,-27-85-19-16,24 65 24 0,0 2-19 15,0 0-15 1,-1 2 9-16,3 2 9 0,-4 3 33 16,5 1-30-16,-3 6-2 15,3 2-28-15,-3 2 0 16,0 0-31-16,-2 21 0 15,-5 21 0-15,1 26 0 16,2 20 10-16,5 18 1 16,2 9 6-16,0 7-7 15,17-2-6-15,5-11-2 16,15-12-2-16,11-11-30 16,15-23-116-16,8-30-136 15</inkml:trace>
  <inkml:trace contextRef="#ctx0" brushRef="#br0" timeOffset="-187169">6718 16263 276 0,'0'0'141'0,"0"0"-112"15,0 0 5-15,0 0 38 16,0 0-16-16,0 0-7 0,-9 0 17 16,7 0 30-16,1 0 33 15,-2 0-38-15,1 0-18 16,2 0-22-16,0 0-31 15,0 0-8-15,0 0-12 16,17 0-18-16,29-17-107 16,26-11 91-16,25-11-57 15,17-7-92-15,4 0-20 16,-11 3-174-16</inkml:trace>
  <inkml:trace contextRef="#ctx0" brushRef="#br0" timeOffset="-186841.06">7890 16167 536 0,'0'0'311'0,"0"0"-155"0,0 0-42 16,0 0-23-16,0 0-56 16,0 0-32-16,0 24-2 15,-8 15 0-15,-9 8-1 16,-4 1-5-16,0-1-110 15,3-15-46-15,6-20-195 16</inkml:trace>
  <inkml:trace contextRef="#ctx0" brushRef="#br0" timeOffset="-186448.53">8949 15132 704 0,'0'0'81'0,"0"0"93"16,0 0-152-16,0 0-18 15,39 75 25-15,-30-3 10 16,-9 11-26-16,-6 13-13 15,-33 5-2-15,-13 2-78 16,-9-7-132-16,-3-13-117 16</inkml:trace>
  <inkml:trace contextRef="#ctx0" brushRef="#br0" timeOffset="-183487.72">6651 15908 67 0,'0'0'11'0,"0"0"-9"15,0 0 4-15,0 0 28 0,0 0 41 16,0 0 41-16,0 0-5 15,-11-8-48-15,8-1-3 16,0-2 19-16,-3 5-17 16,3 1 17-16,0 2 31 15,2 3-70-15,-1 0-20 16,-1 8-20-16,-3 17-5 16,0 10 5-16,2 9 1 15,4 3 1-15,0-2-2 16,0-4 3-16,13-9-3 15,2-10 0-15,5-13-3 16,0-9-1-16,3-7 4 16,1-24 10-16,-5-14 4 0,-10-8-7 15,-9-2-7 1,0 5 0-16,-18 8 9 0,-6 13-9 16,5 8-2-16,4 8-11 15,5 8-30-15,10 5-81 16,0 0-90-16,7 10-79 15</inkml:trace>
  <inkml:trace contextRef="#ctx0" brushRef="#br0" timeOffset="-183339.58">6888 15903 489 0,'0'0'180'16,"0"0"-62"-16,0 0 19 15,0 0-51-15,0 0-40 16,0 0-30-16,-2-66-16 0,2 66-32 15,8-1-174-15,9-5-135 16</inkml:trace>
  <inkml:trace contextRef="#ctx0" brushRef="#br0" timeOffset="-183015.15">7064 15731 350 0,'0'0'238'16,"0"0"-223"-16,0 0-14 16,0 0 53-16,0 88 21 15,1-64-54-15,5-6-18 0,3-4 13 16,1-9-2-16,4-4 29 16,8-1-23-16,8-12-1 15,3-13-11-15,0-6-8 16,-8 1-33-16,-11 5 15 15,-7 5 18-15,-4 11 14 16,-3 5 38-16,0 4 19 16,0 2-51-16,0 23-19 15,0 13-1-15,0 15 1 16,1 10 6-16,5 10-7 16,2 4 0-16,8-9-170 15,-1-15-108-15</inkml:trace>
  <inkml:trace contextRef="#ctx0" brushRef="#br0" timeOffset="-181108.9">7962 15649 300 0,'0'0'87'0,"0"0"-31"15,0 0 2-15,0 0-4 16,0 0-23-16,0 0-6 15,-5 0 37-15,4 0 34 16,-1 0 16-16,2 0-12 16,0 0-36-16,0 0-16 15,12-3-22-15,20-6-13 16,12-3 2-16,8 0-14 16,-2 0-1-16,-3 2-2 15,-6-2-57-15,-10 3-60 16,-7-2-44-16,-15 0-60 0,-9-1-343 15</inkml:trace>
  <inkml:trace contextRef="#ctx0" brushRef="#br0" timeOffset="-180906.17">8139 15477 624 0,'0'0'120'0,"0"0"-69"15,0 0 18-15,0 0-6 16,24 73 32-16,-13-32-59 0,2 5-24 16,-1 1-7-1,7-4-5-15,4-8-37 0,4-10-121 16,2-15-27-16,0-10-57 16</inkml:trace>
  <inkml:trace contextRef="#ctx0" brushRef="#br0" timeOffset="-180707.19">8645 15213 697 0,'0'0'267'16,"0"0"-80"-16,0 0-67 15,0 0-102-15,0 0-14 0,6 125 0 16,1-41 1-1,5 12-5-15,2 9-31 0,2-4-196 16,-6-2-289-16</inkml:trace>
  <inkml:trace contextRef="#ctx0" brushRef="#br0" timeOffset="-178498.25">30959 16317 64 0,'0'0'79'0,"0"0"-2"16,0 0-30-16,0 0-45 15,0 0 16-15,0 0-3 16,-12-36-8-16,12 32-5 16,0 1 17-16,0-2 47 15,0 2-2-15,0 0 3 16,0 1-19-16,0 1-40 0,-1 1 4 16,-2 0-12-1,-5 0-14-15,-7 11-91 0,-7-2 1 16</inkml:trace>
  <inkml:trace contextRef="#ctx0" brushRef="#br0" timeOffset="-177675.63">26335 16871 325 0,'0'0'49'0,"0"0"33"0,0 0-10 16,0 0 4-16,0 0 8 16,0 0-25-16,10-69-44 15,-10 69-15-15,2 17 0 16,1 6 7-16,3 1 26 15,4-2 1-15,5-7-7 16,11-9 1-16,8-6 40 16,16-4-3-16,13-27-23 15,9-10-29-15,-2-10-2 16,-5 0 1-16,-14 3-2 16,-11 9-8-16,-17 12-2 15,-8 10 1-15,-11 10-1 0,-4 7 0 16,0 13-18-16,-23 25-37 15,-15 20 50-15,-8 14-8 16,-3 11-98-16,-3 4-24 16,5 0-15-16,6-15-63 15,6-18-172-15</inkml:trace>
  <inkml:trace contextRef="#ctx0" brushRef="#br0" timeOffset="-177385.02">26397 17012 382 0,'0'0'106'16,"0"0"17"-16,0 0-15 16,0 0-23-16,0 0-58 15,0 0-25-15,-49 53 13 16,48-2 14-16,1-8-9 16,7-11-7-16,17-16 4 0,11-15 25 15,14-1 16-15,12-32-6 16,9-12-29-16,0-7-18 15,-9 6 6-15,-18 10-2 16,-16 15 1-16,-13 9-1 16,-10 11-7-16,-2 0-2 15,-2 27-22-15,0 15 2 16,-9 18 12-16,-2 10-42 16,8 2-80-16,3-6-66 15,8-16-45-15</inkml:trace>
  <inkml:trace contextRef="#ctx0" brushRef="#br0" timeOffset="-175947.08">28111 16733 191 0,'0'0'225'0,"0"0"-135"16,0 0 28-16,0 0-12 15,0 0-2-15,0 0-32 16,-16-6-31-16,59 6 17 0,15 0 12 16,8 0-11-16,1 0-16 15,-5 0-26-15,-12 0-15 16,-11 3 4-16,-12 0-6 15,-5 5-31-15,-5 2-79 16,2 1-81-16,2-2-57 16,0-8-137-16</inkml:trace>
  <inkml:trace contextRef="#ctx0" brushRef="#br0" timeOffset="-175574.29">29123 16315 368 0,'0'0'107'0,"0"0"-26"16,0 0-20-16,0 0 18 0,0 0-41 16,0 0-27-1,-18-2-11-15,-3 34 10 0,-4 13 35 16,-4 17 11-16,-2 16 20 16,1 12-13-16,3 6-23 15,12 7-14-15,15 0-3 16,8 1-13-16,39-7 5 15,21-15-15-15,17-17-5 16,12-21-56-16,11-18-128 16,5-18-120-16</inkml:trace>
  <inkml:trace contextRef="#ctx0" brushRef="#br0" timeOffset="-175215.62">31056 16363 325 0,'0'0'174'16,"0"0"-37"-16,0 0-26 15,0 0-45-15,92 29-36 16,-44 38 21-16,-2 19 29 0,-8 13-14 16,-17 5-31-16,-21 0 5 15,-29-5-26-15,-47 3 0 16,-36-6-14-16,-34-7-18 15,-23-13-78-15,-10-20-148 16,-1-18-124-16</inkml:trace>
  <inkml:trace contextRef="#ctx0" brushRef="#br0" timeOffset="-174540.04">28068 17445 231 0,'0'0'125'0,"0"0"-21"16,0 0-40-16,0 0-5 15,0 0-5-15,105-3 19 16,-34 3-15-16,19 0-15 16,20 0 21-16,29 0 8 15,28 0-28-15,24 3-17 16,15 7-6-16,10 1-3 16,0 4-13-16,-2-1-5 15,-9-3 0-15,-20-2 4 16,-22-4-3-16,-35-2-1 15,-35-3-19-15,-37 0 2 16,-26 0-21-16,-25 0-24 16,-5 0-47-16,-39 3 27 0,-24 2-17 15,-23 3 7 1,-17-2-75-16,-11 0-190 0</inkml:trace>
  <inkml:trace contextRef="#ctx0" brushRef="#br0" timeOffset="-174199.95">28170 17592 370 0,'0'0'243'0,"-105"-24"-161"16,84 20-31-16,17 4 59 15,4 0 4-15,40 0-107 0,44 0 17 16,47 0 36-16,57 0-14 15,51 1-8-15,35 4 3 16,26 4-14-16,10 4-13 16,-2 2-11-16,-13 2-1 15,-22 4-2-15,-38-1 7 16,-41-8-7-16,-38 2 1 16,-43-7-1-16,-34-1 2 15,-34-6-1-15,-25 0-1 16,-17 0 1-16,-3 0-1 15,-22 0-7-15,-24 0-79 16,-24 0-41-16,-8 0-147 16,1 0-234-16</inkml:trace>
  <inkml:trace contextRef="#ctx0" brushRef="#br0" timeOffset="-165299.91">28872 15190 342 0,'0'0'14'0,"0"0"17"15,0 0 23-15,81-89 17 16,-53 68-7-16,12 0-41 16,11 2-4-16,10-1-8 15,2 3 4-15,1 1 16 16,-3 4 4-16,-6-1-5 16,-4 4-1-16,-5 1 2 15,-7 5-9-15,-1 3 4 0,-7 0-10 16,-3 5-15-16,-1 15 2 15,-3 6 1-15,-7 6 3 16,-4 6 12-16,-7 8 8 16,-6 4 20-16,0 4-13 15,0-2-15-15,-9-1-2 16,-2-4 1-16,-1-3-14 16,2-7-1-16,-3-4-1 15,-3-6-2-15,-1-7 1 16,-3-4-1-16,-4-4 4 15,-6-5-2-15,-1-1-2 16,-3-4 0-16,2-2 4 16,7 0-4-16,6 0-1 15,8-10-2-15,4-7 6 0,5-4-6 16,2-1 3-16,0 0-4 16,0 8 2-16,5 0 3 15,-1 8-1-15,-2 3 4 16,-1 3-4-16,1 0 0 15,-1 12-3-15,8 15 3 16,5 9-3-16,6 8 3 16,8 2 0-16,8-6 3 15,9-5-1-15,12-11-1 16,7-10-1-16,7-8 6 16,0-6-2-16,-4-10 8 15,-9-16-4-15,-9-6 16 16,-14-4 10-16,-11 2 6 15,-10 7-14-15,-9 6-2 0,-5 9-14 16,0 10-10-16,-21 2-18 16,-9 21-132-16,-8 15-48 15,-3 11-68-15,-2 5-157 16</inkml:trace>
  <inkml:trace contextRef="#ctx0" brushRef="#br0" timeOffset="-162604.15">28132 16679 137 0,'0'0'115'0,"0"0"-68"16,0 0 5-16,0 0-9 15,0 0-16-15,0 0-24 16,0-6 1-16,0 6 16 16,0 0 4-16,0 0 4 15,0 0 3-15,0 0-4 16,0 0-23-16,0 0-4 16,0 0 1-16,0 0 1 15,0 0-2-15,0 0 7 0,0 0 25 16,0 0 20-1,0 0 24-15,0 0-21 0,0 0-21 16,0 0-22-16,0 0-3 16,0 0-6-16,0 0-3 15,0 0-6-15,0 0 5 16,8 7-13-16,8 0-47 16,5 2-33-16,8-6 11 15,-1 2-81-15,-4-3 79 16,-8-1-40-16,-3 1 72 15,-10-2-43-15</inkml:trace>
  <inkml:trace contextRef="#ctx0" brushRef="#br0" timeOffset="-162097.71">28189 16723 122 0,'0'0'164'15,"0"0"-78"-15,0 0 0 16,0 0 1-16,0 0-16 15,0 0 0-15,-21 0-1 16,21 0 1-16,0 0-11 16,0 0-5-16,0 0-19 15,0 0-30-15,21 0 0 16,12 0 9-16,12 0 14 16,5 0-8-16,5 0-18 15,-4 0 8-15,-2 0-11 16,-4 1 6-16,-8 2-6 0,-10-1 0 15,-12-1-2-15,-12-1-43 16,-3 0 29-16,-12 0 11 16,-22 0 1-16,-15 0-13 15,-9 0 7-15,-1 0 10 16,4 0 0-16,9 0 3 16,12 1-2-16,10 1 8 15,11-2-5-15,10 0-3 16,3 0-1-16,0 0 0 15,5 0-1-15,21 3-10 16,12-3 11-16,7 0 15 16,-2 0-10-16,-8 0-3 15,-13 0 3-15,-7 0-3 0,-9 0 0 16,-6 0 2-16,0 0 10 16,0 0 2-16,-22 0-11 15,-4 0-5-15,1 0-11 16,9 0-16-16,13 0-24 15,3 0-82-15,22 0-195 16</inkml:trace>
  <inkml:trace contextRef="#ctx0" brushRef="#br0" timeOffset="-135836.79">28308 16950 60 0,'0'0'44'16,"0"0"0"-16,0 0-8 16,0 0-26-16,0 0 16 15,0 0-3-15,0 0-9 16,0 0 12-16,21-55-1 15,-28 54-25-15,-15 1-47 16,-1 0-128-16</inkml:trace>
  <inkml:trace contextRef="#ctx0" brushRef="#br0" timeOffset="-134940.29">28111 16692 233 0,'0'0'48'16,"0"0"10"-16,0 0-9 0,0 0 16 15,0 0 0-15,0 0-16 16,-13-16-23-16,10 13 17 15,0 3-6-15,2-3 14 16,-1 3-14-16,2 0 7 16,0 0-23-16,0 0-4 15,0 0-3-15,0 0-5 16,10 0-4-16,17 0 6 16,14 0 24-16,11 0-16 15,7 0 1-15,2 0-6 16,1 0-3-16,-5 0-6 15,2 0-4-15,-2 0 7 16,-5 0-6-16,-11 0 3 0,-13 0-4 16,-12 0 0-1,-10 0 3-15,-6 0-3 0,0 0 2 16,0 0 1 0,0 0-4-16,0 0-6 0,-12 0-13 15,-9 3-22-15,-4 4-20 16,-5 3-35-16,-3-3-15 15,-4 3-17-15,-1-1-70 16,0-6-124-16</inkml:trace>
  <inkml:trace contextRef="#ctx0" brushRef="#br0" timeOffset="-134325.93">28255 16724 159 0,'0'0'92'0,"0"0"-6"0,0 0 27 15,0 0 10-15,0 0-38 16,0 0 4-16,-73-25 9 15,73 23-35-15,4 1-33 16,22-2-9-16,15 0-19 16,14 3 5-16,6 0-2 15,-1 0-1-15,-3 0 0 16,-8 0-3-16,-10 0 0 16,-12 0 0-16,-14 0-1 15,-13 0 0-15,-3 0-9 16,-32 0-2-16,-18 6 0 15,-15-5-4-15,-4 1-8 0,-1 5 18 16,4-7 4 0,15 1-1-16,14 1 2 0,21-1 2 15,9 1-1-15,8-2-1 16,2 1 3-16,12-1 9 16,24 0 21-16,17 0-4 15,11 0-15-15,8 0-1 16,0 0-8-16,-2 0-4 15,-8 0 5-15,-15 0-3 16,-19 0 1-16,-20 0 0 16,-8 0 5-16,-38 0-4 15,-23 0-5-15,-18 0 0 0,-9 0 3 16,3 0 0 0,16 0-2-16,20 0 0 0,21 0-1 15,19 0 19-15,9 0-14 16,1 3-4-16,34 2 2 15,23 3 6-15,17-4-1 16,6 1 4-16,0-2-12 16,-9-1 0-16,-10-1 5 15,-14-1 13-15,-18 0 14 16,-15 0-7-16,-11 0 10 16,-4 0 8-16,0 0-8 15,0-4-21-15,0 0-7 16,0 4-4-16,0 0-3 15,0 0-5-15,0 0-55 16,0 0-115-16,-7 0-202 0,-15 2-71 16</inkml:trace>
  <inkml:trace contextRef="#ctx0" brushRef="#br0" timeOffset="-133139.78">28472 16518 195 0,'0'0'52'0,"0"0"25"0,0 0-10 15,0 0 21-15,6-89-23 16,-6 69-8-16,0 2-21 16,-1 2 1-16,-5 4-4 15,1 1 5-15,2 3-20 16,0 1 16-16,3 3-14 15,-2 1 0-15,0 0-12 16,1 3 15-16,1-2 11 16,0 2 15-16,0 0-20 15,0 0-8-15,0 0 0 16,0 0-11-16,0 0-2 16,0 0-7-16,0 0 0 15,0 12 0-15,0 12 0 0,0 3 5 16,0 11-5-16,0 8 8 15,-5 5-4-15,-5 9 6 16,-7 8-1-16,-1 5 3 16,-4 4-5-16,1 0 0 15,6-5-1-15,3-10-1 16,9-9 6-16,3-12-7 16,0-7 10-16,0-12 2 15,3-8 2-15,0-9 1 16,-2-3 3-16,-1-2 22 15,2 0 11-15,1 0-1 0,2-2-8 16,2-8-15-16,2-2-23 16,1 1-8-16,-1 0 3 15,-2 6-8-15,-3 5-3 16,-2 0-56-16,0 0-97 16,-2 5-229-16,0 3-306 15</inkml:trace>
  <inkml:trace contextRef="#ctx0" brushRef="#br0" timeOffset="-130947.77">8330 16370 404 0,'0'0'83'16,"0"0"-83"-16,0 0 1 15,0 0 19-15,0 0 38 16,60 73-15-16,-38-55-15 15,2-5 35-15,0-8-5 16,4-5 4-16,17-17 30 16,15-37-7-16,23-27-25 15,17-33-20-15,12-12 11 16,-3 1-15-16,-5 13-12 16,-19 28 7-16,-21 30-2 0,-23 20-16 15,-19 18-11-15,-16 14 2 16,2 2-8-16,-4 19-8 15,2 18-2-15,0 16-17 16,-5 11-94-16,-1 2-168 16,-11 4-282-16</inkml:trace>
  <inkml:trace contextRef="#ctx0" brushRef="#br0" timeOffset="-128727.98">7978 12308 593 0,'0'0'52'0,"0"0"13"15,-91 31-15-15,45 22-1 16,-2 17 26-16,-1 13-19 16,13 2-23-16,12-3-26 15,18-17 5-15,6-18-12 16,18-21 5-16,15-17 1 15,7-9 0-15,5-14 14 16,3-20-3-16,-1-6 7 16,-11-2 3-16,-9 9 4 15,-15 11 12-15,-6 16 12 16,-6 6-10-16,0 0-25 16,-6 28-20-16,-13 12-4 0,-1 13 3 15,2 5 1-15,11-4-13 16,7-2-72-16,0-12-84 15,9-14-195-15</inkml:trace>
  <inkml:trace contextRef="#ctx0" brushRef="#br0" timeOffset="-128532.84">8223 12590 708 0,'0'0'221'15,"0"0"-125"-15,0 0-57 16,-15 73-6-16,15-20 31 0,0 6-44 16,0-4-19-16,0-7-1 15,4-15-26-15,7-11-101 16,-1-21-107-16,2-2-25 16</inkml:trace>
  <inkml:trace contextRef="#ctx0" brushRef="#br0" timeOffset="-128289.64">8265 12371 552 0,'0'0'118'16,"0"0"-67"-16,0 0-9 0,0 0 56 16,0 0-24-16,0 0 12 15,80 20-4-15,-53-47-13 16,-9-5-43-16,-11 0 7 15,-7 8 3-15,-22 8-18 16,-19 14-18-16,-9 2-8 16,1 18-22-16,10 14-84 15,17 2-45-15,17-3-152 16,5-3-207-16</inkml:trace>
  <inkml:trace contextRef="#ctx0" brushRef="#br0" timeOffset="-127885.95">8340 12500 544 0,'0'0'71'0,"0"0"138"16,0 0-38-16,93 105-77 0,-51-65-21 15,-3-1-18 1,-2 3-43-16,-9-5-5 0,-8-9-7 16,-7-8 0-16,-4-17-30 15,-3-3 12-15,6-30 14 16,1-16 2-16,1-8-12 15,5 2 13-15,-3 7-1 16,-2 14 2-16,1 10 1 16,-3 11 3-16,1 6 12 15,7 4-6-15,3 0 2 0,9 0 12 16,5 0-11 0,2 0 8-16,1-3 2 0,-6-14-18 15,-17-4 2-15,-8-4 1 16,-9-2-3-16,-17 2-1 15,-15 8-4-15,-3 9-1 16,2 8 1-16,5 5 0 16,10 23-2-16,11 8 1 15,7 9 1-15,6 1-2 16,24 0-19-16,16-9-77 16,9-15-50-16,4-19-168 15,0-3 32-15</inkml:trace>
  <inkml:trace contextRef="#ctx0" brushRef="#br0" timeOffset="-127616.08">9286 12383 453 0,'0'0'216'0,"0"0"3"0,0 0-49 15,0 0-79-15,0 0-86 16,0 0-1-16,0 53-6 16,0-9 7-16,6-6-5 15,0-8 1-15,4-10 1 16,4-17 2-16,8-4-1 15,10-27 11-15,8-14-6 16,-1-5-3-16,1 3 23 16,-9 10 8-16,-7 13 50 15,-6 9-23-15,-2 11-35 16,-2 1-12-16,-1 13-16 16,-1 16-3-16,-4 13-2 15,-7 5-23-15,-1 10-84 0,-3 12-55 16,-25 6-250-16</inkml:trace>
  <inkml:trace contextRef="#ctx0" brushRef="#br0" timeOffset="-127347.58">8983 13084 972 0,'0'0'226'15,"0"0"-90"-15,66-95-58 16,30 40-36-16,29-7-32 15,12-2 0-15,2 7-10 0,-16 13-24 16,-34 21-31 0,-34 23-33-16,-47 17-14 0,-31 33-65 15,-50 7 123 1,-11-4 44-16,11-13 20 0,25-13 89 16,24-13 31-16,24-9-82 15,32-5-52-15,41-3-1 16,28-19-5-16,10-6-49 15,-9-8-229-15,-21-4-406 16</inkml:trace>
  <inkml:trace contextRef="#ctx0" brushRef="#br0" timeOffset="-125192.86">28314 16719 48 0,'0'0'68'15,"0"0"-43"-15,0 0 4 16,0 0-1-16,0 0-18 16,0 0 1-16,0 0 5 15,-25-26 9-15,20 25 17 16,-1-1-17-16,-1-1 29 16,3 3-5-16,-1-2-20 15,2 2 20-15,-1-3 6 16,1 3 0-16,-1-2 6 15,3 1-2-15,1 1 9 16,0-2 1-16,0 2 3 0,3 0-42 16,25 0-21-16,17 0 12 15,15 0 1-15,7 0-12 16,3 0 2-16,-4 0-12 16,-8 0-4-16,-12 0-13 15,-10 0-45-15,-11-4-38 16,-11-1-18-16,-14-1-4 15,0 0 49-15,-14-2-58 16,-8 1 58-16,-1 0 37 16,3-1-69-16,4-1-85 15</inkml:trace>
  <inkml:trace contextRef="#ctx0" brushRef="#br0" timeOffset="-124934.77">28629 16506 76 0,'0'0'150'16,"0"0"-46"-16,0 0-5 15,0 0-26-15,16-75 10 16,-10 66-47-16,0 3 6 16,-4 1 24-16,-2 2-12 15,0 3 26-15,0 0-14 16,0 0-31-16,-15 17-28 16,-11 14 3-16,-3 10 19 15,3 9 1-15,7 4 0 16,6 7 0-16,2 1 5 15,2 2-12-15,3 0-20 16,0-5 3-16,3-3-6 16,3-3-40-16,0-13-126 0,0-14-206 15</inkml:trace>
  <inkml:trace contextRef="#ctx0" brushRef="#br0" timeOffset="-124353.97">28483 16537 235 0,'0'0'72'0,"0"0"-2"0,0 0 35 16,0 0-45-16,18-76-19 16,-12 65 4-16,0 4 14 15,-2 3-21-15,-1 1 16 16,-3 3 15-16,0 0-28 15,0 20-27-15,-15 19-6 16,-7 20 78-16,-5 11 10 16,0 10-42-16,-1 1 2 15,-1 3-20-15,4-5-14 16,1-1-12-16,2-6-8 0,4-10-1 16,3-10-1-1,5-12-7-15,7-15-34 0,3-14-56 16,6-11-39-16,20-8-79 15,6-31-94-15</inkml:trace>
  <inkml:trace contextRef="#ctx0" brushRef="#br0" timeOffset="-124080.79">28538 16498 350 0,'0'0'92'16,"0"0"46"0,0 0-32-16,0 0-71 0,0 0 1 15,-43 102 88-15,26-43-27 16,1 5-28-16,0-2-3 16,0-2-33-16,3-3-10 15,1-1-11-15,-1-7-8 16,1-3-4-16,3-6-18 15,0-13-77-15,9-12-74 16,0-15-110-16,2-3-68 16</inkml:trace>
  <inkml:trace contextRef="#ctx0" brushRef="#br0" timeOffset="-123870.04">28323 16752 428 0,'0'0'126'0,"0"0"17"16,0 0-13-16,0 0-44 16,0 0-46-16,0 0-8 15,94-25-4-15,-43 27-8 16,4 2-9-16,5 1-8 16,-6-3-3-16,-2-2-19 15,-12 0-98-15,-10 0-73 16,-14-9-51-16</inkml:trace>
  <inkml:trace contextRef="#ctx0" brushRef="#br0" timeOffset="-123596.84">28620 16576 162 0,'0'0'208'0,"0"0"-123"16,0 0 36-16,0 0-41 15,0 0 39-15,0 0-4 16,-9-36-57-16,5 50-49 15,-4 23-7-15,-4 17 63 16,-6 13-9-16,-2 7 2 16,0 6-18-16,-1 1-15 15,3-4-8-15,2-6-11 16,2-10-3-16,3-13-3 16,2-14 0-16,4-14 1 15,2-9-1-15,3-10 2 0,0-1-4 16,0 0-2-16,1-12-25 15,19-15-104-15,5-9-247 16</inkml:trace>
  <inkml:trace contextRef="#ctx0" brushRef="#br0" timeOffset="-115757.65">31784 14847 446 0,'0'0'43'0,"0"0"35"15,36-87-27-15,50 60-5 0,44 2-28 16,38 10-8 0,13 11-9-16,-8 4-2 0,-24 0-59 15,-34 0-279-15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33:32.251"/>
    </inkml:context>
    <inkml:brush xml:id="br0">
      <inkml:brushProperty name="width" value="0.05292" units="cm"/>
      <inkml:brushProperty name="height" value="0.05292" units="cm"/>
      <inkml:brushProperty name="color" value="#FF0000"/>
    </inkml:brush>
  </inkml:definitions>
  <inkml:trace contextRef="#ctx0" brushRef="#br0">6045 9852 682 0,'0'0'152'15,"0"0"-4"-15,0 0-5 16,0 0-59-16,0 0-35 16,0 0-3-16,0 0 10 0,0 0-14 15,66-55 2-15,-53 43-1 16,-4-1-12-16,-3 8 2 16,-3 3-17-16,-1 0-1 15,-2 1-3-15,0 1-5 16,0-2 1-16,0 2-7 15,0 0 2-15,0 0-1 16,1 0-2-16,-1 0-2 16,0 0 2-16,0 0-1 15,0 0-1-15,3 0 1 16,-2 0 2-16,2-3-2 16,2-2 2-16,5-4-1 15,5-8 8-15,6-5 6 16,3-9 8-16,3-7-6 0,0-7 3 15,-2-6-12-15,-7-9 0 16,-3 1-4-16,-12 0 0 16,-3 11 0-16,-6 11-3 15,-20 15-2-15,-11 15-13 16,-9 7-4-16,-9 22 15 16,-6 23 3-16,3 18-1 15,11 4 1-15,16 4-1 16,23-2 0-16,8-2-8 15,30-2 3-15,26-2 2 16,15-7 2-16,11-5-14 16,3-7-14-16,-3-5-3 0,-13-1 34 15,-20 5 0 1,-21 6 1-16,-25 8-1 0,-9 6 23 16,-38 6 6-16,-19-2 40 15,-12-5-41-15,-7-10-5 16,5-14-20-16,11-14 5 15,14-16-8-15,18-13-24 16,25-37-78-16,13-28-60 16,38-24-186-16,9-10-759 15</inkml:trace>
  <inkml:trace contextRef="#ctx0" brushRef="#br0" timeOffset="212.1">6566 9240 1121 0,'0'0'177'0,"0"0"-50"15,0 0 22-15,0 0-90 16,0 0-37-16,0 0-21 16,17 142 34-16,18-55 2 15,5 5-17-15,6-2-19 16,-1-5 6-16,-5 0-7 15,-10 2-32-15,-7-3-84 16,-13-11-116-16,-9-15-464 0</inkml:trace>
  <inkml:trace contextRef="#ctx0" brushRef="#br0" timeOffset="618.2">6634 9841 1235 0,'0'0'93'0,"-40"-95"41"15,40 48-51-15,6 2-43 16,31 5-19-16,11 7-6 16,16 9-15-16,6 17 0 15,-3 7-3-15,-1 23 2 16,-8 16 1-16,-9 9-4 16,-15 6-4-16,-20 1-31 15,-14 1 14-15,0-9-4 16,-14-14 29-16,-3-16 2 0,0-12 10 15,-2-5 28-15,-5-13 3 16,0-20-9-16,0-20-18 16,3-13-7-16,12-11-8 15,9 2-1-15,0 9-7 16,20 13 5-16,7 18 2 16,7 14-11-16,2 14 11 15,10 7-6-15,3 3 6 16,-4 21 5-16,-3 5-2 15,-8 5 0-15,-11 7-3 16,-10 0 0-16,-9 3-18 16,-4-1-55-16,0-6-89 0,0-16-144 15,-4-16-284 1</inkml:trace>
  <inkml:trace contextRef="#ctx0" brushRef="#br0" timeOffset="1923.08">7237 9438 650 0,'0'0'193'0,"0"0"17"16,0 0-68-16,0 0-49 15,0 0-39-15,0 0-12 16,-5 2-15-16,5-2-15 16,5 2-2-16,8-2 17 15,4 0 10-15,2-4 11 16,6-12 0-16,-1-7-5 16,3-3-21-16,-6-1-5 15,-3-6-4-15,-5 1-9 16,-8-2 0-16,-1 2-2 15,-4 5 1-15,0 8-6 16,-18 10-2-16,-4 9 0 16,-6 5 4-16,-2 21-4 0,0 11 2 15,7 9 0 1,9 4 2-16,9 6-4 0,5 4 2 16,6 1-1-16,18-6-4 15,4-7 2-15,7-11-11 16,-1-10-2-16,0-10 6 15,-2-12-1-15,-7-5 12 16,-3-5-2-16,-4-20 4 16,2-11 5-16,-4-10 1 15,-1-1 5-15,-4-2 6 16,0 7-3-16,0 10-2 16,-4 9-9-16,2 11-3 15,-6 9 0-15,6 3-8 16,0 2-14-16,6 14-6 15,2 5-4-15,2 5-51 0,0-1-10 16,-1-3-73-16,-2-6-90 16,-5-11 80-16,-5-5 70 15,-4-7 106-15,-2-17 98 16,2-4 32-16,0-2-66 16,4 2 25-16,0 5-29 15,1 3-39-15,5 4-11 16,0 3-8-16,2 4 13 15,-3 0 23-15,0-2-6 16,-1 0-16-16,-4-6-10 16,-3-3 3-16,-3 3-6 15,0 4 1-15,0 9 2 0,0 4 0 16,-7 4 3-16,-2 21-9 16,9 7 0-16,0 9 0 15,12 3 3-15,13 7-2 16,6 6 2-16,5 1-2 15,-6 5 24-15,-3-5 3 16,-14 2 16-16,-13-1-18 16,0-1 21-16,-19-7 3 15,-12-9-20-15,-5-16 8 16,2-14-19-16,-2-12-10 16,4-12-9-16,7-23-63 15,10-15-110-15,9-8-229 0</inkml:trace>
  <inkml:trace contextRef="#ctx0" brushRef="#br0" timeOffset="2423.57">7935 9085 1186 0,'0'0'167'16,"0"0"-31"-16,0 0-43 15,0 0-82-15,0 0-2 16,0 0 18-16,109 104-14 15,-81-56-8-15,0 5-5 16,-7 6-1-16,-7 6-29 16,-8 0-30-16,-6-11-126 0,0-20 115 15,0-23 49-15,0-15 22 16,6-35 42-16,5-18-32 16,-3-16 9-16,0-10 15 15,-8-7 19-15,0 2 0 16,-11 3-13-16,-2 16 23 15,2 23-15-15,4 20 8 16,4 18-21-16,3 8-26 16,0 7-9-16,13 23-13 15,8 13 13-15,7 13 1 16,-1 4-1-16,-2-1 0 16,-2-4-15-16,-4-11-1 15,-5-14 8-15,2-17 1 16,-1-13 3-16,6-31 4 0,7-21 12 15,2-7-3-15,0 4 2 16,-5 15 8-16,-8 18 0 16,-1 14 8-16,-1 8-12 15,3 16-13-15,6 18 15 16,1 11 5-16,3 5-4 16,0 0-18-16,3-3-1 15,3-5-67-15,-3-3-111 16,-7-8-240-16</inkml:trace>
  <inkml:trace contextRef="#ctx0" brushRef="#br0" timeOffset="3384.37">8994 8839 853 0,'0'0'207'0,"0"0"-16"0,-69-71-35 16,60 64-36-16,5 7-46 16,2 0 2-16,2 10-35 15,0 33-40-15,0 26 0 16,5 29 23-16,11 15 3 15,8 11 0-15,6 4-19 16,4-5-5-16,4-11-3 16,5-20-45-16,0-27-48 15,6-26-55-15,6-33-24 16,-2-17-135-16,-1-42-156 16</inkml:trace>
  <inkml:trace contextRef="#ctx0" brushRef="#br0" timeOffset="3720.53">9616 8875 733 0,'0'0'175'16,"0"0"44"-16,0 0-52 15,0 0-107-15,0 0 16 16,15 135-2-16,-15-63-24 16,-11 10-3-16,-14 1-12 15,-8 0 3-15,-3-8-7 16,-1-15-13-16,0-17 4 15,11-22 0-15,4-15 11 16,6-6-5-16,-1-23-16 16,4-17-12-16,4-21 0 0,7 0-1 15,2 1-4-15,8 14-1 16,13 17 0-16,1 17 3 16,6 12-5-16,5 1 0 15,7 27 6-15,-1 8 2 16,-1 9 0-16,-1 3-13 15,-3 2-38-15,2-5-12 16,-3-7-67-16,-2-17-66 16,-6-18-269-16</inkml:trace>
  <inkml:trace contextRef="#ctx0" brushRef="#br0" timeOffset="3963.15">9713 8618 1129 0,'0'0'163'15,"0"0"-53"-15,0 0-2 16,116 63-14-16,-61-3-7 16,-4 17-32-16,-5 15-17 15,-16 12 0-15,-15 10-31 16,-15 12-3-16,-7 9-4 15,-22 1-39-15,-5-1-82 16,-10-13-186-16,-3-23-855 16</inkml:trace>
  <inkml:trace contextRef="#ctx0" brushRef="#br0" timeOffset="4604.92">10399 9208 1272 0,'0'0'110'0,"0"0"11"16,0 0-56-16,0 0-55 15,39-87-10-15,4 58 0 16,2 9-29-16,-8 13-71 16,-10 7-27-16,-24 34-48 15,-5 18 9-15,-34 5 148 0,-10-1 18 16,4-10 190-16,10-20 12 15,12-12-79-15,19-14-59 16,5-6-64-16,47-31-15 16,22-21-68-16,9-9-176 15</inkml:trace>
  <inkml:trace contextRef="#ctx0" brushRef="#br0" timeOffset="20219.36">25843 8121 493 0,'0'0'166'0,"0"0"-56"16,0 0 27-16,0 0-29 16,-53-84-3-16,45 70-36 15,2 3 8-15,0-1-10 0,1 4-25 16,1 2-1-16,-2-1-4 15,3 3-6-15,1 3-9 16,1-1-1-16,1 2-2 16,-2 0 1-16,2 0 0 15,-1 0 5-15,-1 17-14 16,-1 23-6-16,-1 18 2 16,2 18 36-16,1 4-11 15,1-1-13-15,0-4-7 16,0-8-10-16,6 0-1 15,0-8-1-15,-5 2-50 16,2-2-88-16,-3-13-114 16,0-10-400-16</inkml:trace>
  <inkml:trace contextRef="#ctx0" brushRef="#br0" timeOffset="20413.05">25568 8953 1078 0,'0'0'229'0,"0"0"-91"16,0 0-27-16,0 0-80 15,100-105-18-15,-33 65-13 16,-1 4-4-16,-5 8-2 16,-9 10-58-16,-10 11-73 15,-12 7-149-15,-14 0-467 16</inkml:trace>
  <inkml:trace contextRef="#ctx0" brushRef="#br0" timeOffset="20891.99">25837 9147 741 0,'0'0'150'0,"0"0"-50"15,0 0 51-15,-75 76-38 16,51-58-51-16,-1-4-19 15,1-5 6-15,3-5-6 0,3-4-1 16,5 0 20 0,1-24-17-16,8-10-29 0,4-10-16 15,3-1-1 1,23 4-3-16,7 12 2 0,2 9-2 16,0 11 2-16,2 9-1 15,-4 6-1 1,-3 24-3-16,-9 14 6 0,-12 14-8 15,-9 14 2-15,-18 10 6 16,-27 10-5-16,-23 3-3 16,-17-6 5-16,-12-11 4 15,3-20 4-15,15-22 12 16,19-21 32-16,22-15 5 16,18-12-13-16,15-29-28 15,5-13-12-15,25-6-4 16,17 4-6-16,7 10-4 15,3 14 5-15,-2 18 4 16,-2 14 5-16,-2 10-3 0,-5 24 3 16,-6 11-1-16,-5 11 1 15,-1 2-5-15,-3-2-25 16,4-8-135-16,3-11-110 16,7-22-320-16</inkml:trace>
  <inkml:trace contextRef="#ctx0" brushRef="#br0" timeOffset="21657.1">26218 8031 840 0,'0'0'202'16,"0"0"47"-16,0 0-103 15,0 0-42-15,0 0-51 16,0 0-41-16,-11 44-10 15,18 22-2-15,4 21 54 16,-1 8-18-16,0 4-13 16,-2-3-16-16,-2-4-4 0,0-12-3 15,3-19-63 1,0-20-8-16,4-24-61 0,8-17 0 16,4-8 2-16,2-30-91 15,-3-13 51-15,-4-12 45 16,-6-1 91-16,-5 2 34 15,-3 9 37-15,-3 16 17 16,-1 16 57-16,-2 15 29 16,0 6-9-16,1 0-114 15,4 21-16-15,2 10-1 16,5 6 9-16,3-1-2 16,0-2 5-16,3-7 12 15,-2-9 4-15,1-8 19 16,-4-10 25-16,3-2 5 0,-2-23-4 15,-1-8 12-15,-5-9-34 16,-8-3-13-16,0 3-21 16,-22 6-1-16,-10 6-13 15,-4 14-3-15,2 11-14 16,4 5-31-16,11 21-47 16,14 14-59-16,5 4-75 15,14-3-182-15</inkml:trace>
  <inkml:trace contextRef="#ctx0" brushRef="#br0" timeOffset="22035.91">26909 8330 927 0,'0'0'231'0,"0"0"-56"0,0 0-70 15,0 0-46-15,0 0-25 16,-85-56-33-16,55 85-1 15,5 12-2-15,13 5-4 16,12 8-12-16,0 5-23 16,9 6 3-16,9 11-15 15,1 4-57-15,2 4 27 16,-4 2 57-16,-11-2 25 16,-6 0-9-16,0-8 5 15,-21-15 5-15,-5-16 29 16,-2-18 68-16,-2-17-48 0,-3-10 45 15,-3-5 18-15,-2-27-22 16,2-19-43-16,8-14-21 16,19-14-22-16,9-3-4 15,30 1-6-15,26 2-20 16,16 7-38-16,5 8-56 16,0 13-22-16,-12 7-118 15,-8 11-206-15</inkml:trace>
  <inkml:trace contextRef="#ctx0" brushRef="#br0" timeOffset="23497.39">27293 7821 463 0,'0'0'155'0,"0"0"-2"16,0 0 61-16,0 0-50 15,0 0-55-15,0 0 3 16,-17-36-40-16,14 36-34 16,-1 8-23-16,-4 26-11 15,-1 14 5-15,-1 20 19 16,7 7 1-16,3 5 5 0,6 7-22 15,13-3-9 1,8-2 2-16,1-9-5 0,2-12-35 16,-1-15-66-16,-1-20-56 15,-1-16-85-15,-5-10-111 16</inkml:trace>
  <inkml:trace contextRef="#ctx0" brushRef="#br0" timeOffset="23723.27">27585 7885 666 0,'0'0'461'0,"0"0"-276"0,0 0-32 16,0 0-76-16,0 0-58 15,0 0-18-15,-13 101 25 16,13-47-3-16,0 1-18 15,0 3-4-15,3 2-1 16,2 1-44-16,0-10-112 16,-1-12-230-16</inkml:trace>
  <inkml:trace contextRef="#ctx0" brushRef="#br0" timeOffset="23884.06">27735 8176 1213 0,'0'0'208'0,"0"0"-82"16,0 0-57-16,0 0-63 16,0 0-6-16,0 0-42 15,124-75-89-15,-76 52-183 16,0-2-455-16</inkml:trace>
  <inkml:trace contextRef="#ctx0" brushRef="#br0" timeOffset="24720.25">28426 7698 642 0,'0'0'171'0,"0"0"61"0,0 0-46 16,0 0-66-16,0 0-51 16,0 0-19-16,-68 30-18 15,44 3 0-15,4 8-6 16,7 1-2-16,8 0-8 16,5 3-7-16,7-7-5 15,18-4-2-15,11-6-1 16,8-10 5-16,8-11-6 15,4-7-6-15,0 0-35 16,-3-17-129-16,-10-7 36 16,-12-2-337-16</inkml:trace>
  <inkml:trace contextRef="#ctx0" brushRef="#br0" timeOffset="24932.96">28361 7931 941 0,'0'0'244'15,"0"0"-78"-15,0 0-47 16,0 0-63-16,0 0-53 16,0 0 3-16,59-28-12 15,-10 8-16-15,3-2-72 16,-8 1-131-16,-8-2-245 0</inkml:trace>
  <inkml:trace contextRef="#ctx0" brushRef="#br0" timeOffset="25220.18">28781 7495 305 0,'0'0'735'0,"0"0"-507"15,0 0-28 1,0 0-67-16,0 0-65 0,0 0-26 16,11-21-42-16,13 47-4 15,12 13 2-15,8 18 2 16,-4 8 12-16,-13 11 2 15,-24 11-12-15,-10 9-2 16,-44 9-75-16,-18-1-142 16,-11-9-249-16</inkml:trace>
  <inkml:trace contextRef="#ctx0" brushRef="#br0" timeOffset="25896.2">27676 8729 645 0,'0'0'123'0,"0"0"54"16,0 0 14-16,0 0-105 15,0 0-10-15,0 0-10 16,-48 0-10-16,48-2-22 16,27-12-22-16,31-9-6 15,32-11 12-15,40-12 11 16,32-7-4-16,23-5-19 15,12-5-6-15,-11 5 3 16,-23 7-6-16,-36 10-4 16,-39 17-13-16,-39 9-21 0,-24 11-25 15,-19 4-2-15,-6 0-38 16,-1 19-11-16,-27 9 20 16,-16 9-190-16</inkml:trace>
  <inkml:trace contextRef="#ctx0" brushRef="#br0" timeOffset="26320.08">28493 8775 685 0,'0'0'206'16,"0"0"14"-16,0 0-60 15,0 0-33-15,0 0-50 16,0 0-15-16,-71-34-36 15,38 61-8-15,-3 9 0 16,-1 8 4-16,7 8 9 0,11 0-8 16,13-1-13-1,6-3-6-15,10-6-1 0,22-7-3 16,15-12 0-16,17-17-4 16,17-6 0-16,11-29-18 15,4-17-8-15,-10-4-48 16,-17 1-90-16,-19 8-104 15,-27 7-210-15</inkml:trace>
  <inkml:trace contextRef="#ctx0" brushRef="#br0" timeOffset="26487.27">28377 9011 1058 0,'0'0'231'0,"0"0"-148"15,0 0-6-15,0 0-60 16,133-69-17-16,-44 30-6 16,1 2-118-16,-16 2-299 15</inkml:trace>
  <inkml:trace contextRef="#ctx0" brushRef="#br0" timeOffset="45434.23">19468 8425 362 0,'0'0'130'0,"0"0"-36"16,0 0-18 0,0 0-14-16,0 0-26 0,0 0-1 15,0 0-1-15,-11-11 6 16,10 8-4-16,1 2 12 16,0-1 12-16,-2 2 3 15,2 0 1-15,-1 0-17 16,-2 0 2-16,-2 0-6 15,0 0-10-15,-3 0-11 16,-1 0 2-16,-3 6-6 16,-1 11-11-16,-5 11 4 15,1 12 7-15,1 11-3 16,5 8 6-16,7 3-10 16,4-4-9-16,4-5-1 0,22-9-1 15,8-7-15-15,7-9-72 16,1-11-128-16,-3-14-396 15</inkml:trace>
  <inkml:trace contextRef="#ctx0" brushRef="#br0" timeOffset="45844.24">19860 8356 635 0,'0'0'123'16,"0"0"101"-16,0 0-44 16,0 0-91-16,0 0-20 15,-94 39-28-15,70-1-1 16,6 6-9-16,5-1-1 0,10-1-15 16,3-3-6-16,5-5-6 15,15-5-1-15,7-3-3 16,6-6 1-16,4-9 0 15,5-8-9-15,-2-3-36 16,1-11-79-16,-9-12-58 16,-6-4-203-16</inkml:trace>
  <inkml:trace contextRef="#ctx0" brushRef="#br0" timeOffset="46044.17">19781 8612 839 0,'0'0'185'15,"0"0"-44"-15,0 0-41 16,0 0-76-16,0 0-11 16,94-44-13-16,-57 21-2 15,-1-5-124-15,-5-3-322 16</inkml:trace>
  <inkml:trace contextRef="#ctx0" brushRef="#br0" timeOffset="46284.2">20173 8078 286 0,'0'0'742'15,"0"0"-577"-15,0 0-92 16,0 0 50-16,81 50-39 16,-54-2-13-16,-7 11-19 15,-9 17-26-15,-11 6-25 16,-15 8-1-16,-27 6-2 16,-13 1-135-16,-3-8-142 15,-8-18-569-15</inkml:trace>
  <inkml:trace contextRef="#ctx0" brushRef="#br0" timeOffset="54287.68">3615 13271 110 0,'0'0'253'15,"0"0"-177"-15,0 0 9 0,0 0-10 16,0 0-8-16,0 0 17 16,0 0-24-16,-52-72 0 15,51 69 20-15,-1 3-9 16,2 0-6-16,0-3-28 15,0 3-16-15,0 0-20 16,0 0 0-16,0 0-1 16,0 0-6-16,9 0-7 15,9 0 12-15,6 5 1 16,4-2 2-16,5 1-1 16,3-2 8-16,1-1-7 15,5-1 4-15,-2 2-3 16,-4 3-2-16,4-1-1 15,-3 0 1-15,1 0-1 0,1-1-4 16,2 1 4 0,-2-4-1-16,3 2 0 15,1-1-7-15,-4 3 2 16,0 1-7-16,-1 0-12 16,-2-2 3-16,0-3-4 0,3 0 2 15,-2 0-1-15,3 0 10 16,2 0-6-16,4 0 0 15,4-5 21-15,5-5-1 16,3 1 1-16,0 0 0 16,3-2 0-16,2 2-3 15,1-1 3-15,2-2 4 16,2 0-4-16,1 0 0 16,-2 2 0-16,3-1 1 0,3 3 1 15,6 0-1-15,2-1-1 16,-4 1-1-16,1-1 0 15,4-1 0-15,0 0 1 16,-1-1 0-16,-4 1 1 16,-1 2-1-16,-3 1 0 15,2-3-3-15,1 4 3 16,-3 0 2-16,-3-1-1 16,0 3-2-16,3 1 3 0,-1 0-5 15,1 3 6 1,-4 0-3-16,-4-2 0 15,-5 0-6-15,1 1 6 0,-1-1 0 16,-1 2 1-16,-2 0-1 16,0 0 0-16,-5 0-9 15,-3 0 3-15,0 0-1 16,-1 0 2-16,-3 0 4 16,-2 0-1-16,0 2 2 15,-1 3 0-15,4 0 2 16,-2-1-4-16,2-1 3 15,2 0-2-15,-1-1-1 16,4 1 0-16,3 0-2 16,-1 0 3-16,1 0 1 15,-3 0-5-15,3-1 2 16,-5 1-3-16,2 2 5 0,4-1-1 16,1-1 1-16,4 1 1 15,1-3 0-15,2-1 0 16,-2 0 0-16,6 0-3 15,-2 0 1-15,1 0 2 16,-2-3-1-16,-1 1 1 16,1-1 0-16,2 1 0 15,3 0-2-15,5-3 2 16,2 0 0-16,0-1 1 16,-6-1-2-16,2 0 2 15,-2 0-1-15,-1 2 0 16,3 0 0-16,-3-1 1 0,-2 3-1 15,1 0 0 1,-4-1 0-16,3 0 0 0,-2 1-1 16,1-2 0-16,1 2 2 15,0-4-2-15,3 4 3 16,0-1-2-16,1 2 1 16,0 1-1-16,-5-1-1 15,-2 2 0-15,0-3-2 16,-1 3 3-16,1-5 0 15,-1 2-2-15,-2 0-1 16,-2 2 0-16,0-1 0 16,-4 2 0-16,0 0-3 15,0 0 3-15,-1 0-4 16,1 0 0-16,-1 0 5 0,-1 0 1 16,0 0 0-16,2 0 1 15,0 0-2-15,5 0-7 16,-4 0 2-16,-2 0-4 15,-5 0 8-15,-1 0 2 16,-2 2 0-16,2 1 1 16,1 1-2-16,2-1 2 15,-2-1-1-15,3 0 1 16,-4-1 0-16,0-1-1 16,-5 2 1-16,0-2 0 15,-3 0-2-15,-4 0 5 16,-3 0-4-16,-6 0 2 15,-5 0-1-15,-10 0 2 16,-4 0 0-16,-7 0-1 0,-1 0 12 16,0 0 50-16,0 0 5 15,0 0-7-15,0 0-39 16,0 0-22-16,0 9-18 16,-1 4-62-16,-11 4-98 15,-7 2-251-15</inkml:trace>
  <inkml:trace contextRef="#ctx0" brushRef="#br0" timeOffset="68522.17">28086 14434 219 0,'0'0'111'15,"0"0"-47"-15,0 0 78 16,0 0-43-16,0 0-27 0,0 0-24 16,0 0-9-16,0 0 5 15,-16 5-5-15,16-5 13 16,0 0-9-16,0 0-2 15,0 0-7-15,0 0-8 16,0 0-5-16,0 0-19 16,0 0-2-16,0 2-3 15,0 1-11-15,10 0 14 16,14 1 0-16,7-1 4 16,8 0-2-16,2-1 4 15,5 0 2-15,-6 0-6 16,1-1 1-16,-5 1-3 0,-1 0 0 15,1 0 1 1,1-2 0-16,3 0-2 0,2 0 2 16,2 0-1-16,0 0 1 15,-1 0 1-15,0 0-4 16,-2 0 2-16,-4-2 0 16,2 0 2-16,-2 0-2 15,-1 1 0-15,3-1 0 16,-1 2 0-16,0-2 0 15,-2 2 0-15,-1 0 0 16,-2 0-3-16,0 0 2 16,-3 0-1-16,-3 0 2 15,-2 0 0-15,0 0 0 0,1 0 0 16,-1 0-4 0,3 0 3-16,3 2-1 0,1 0 1 15,-1-2 1-15,-1 0-2 16,0 0-2-16,0 0 3 15,1 0 1-15,0 0 0 16,-1 1 0-16,-2 1-2 16,-3 0 1-16,1 0 0 15,3 1 1-15,-1 0 0 16,2-1 0-16,0 0-3 16,0 1 0-16,-2-3-4 15,0 3 5-15,0-2-3 16,-2 4 3-16,1-2-6 0,-3 2 1 15,3 1 5-15,4 0 1 16,2-1-2-16,5 1 2 16,3 0 1-16,1-1 0 15,2 1-2-15,-2-3 1 16,-3 4-1-16,-1-4 2 16,-3 1 2-16,-2-3-2 15,-2 2-3-15,0-2 3 16,5 2 0-16,3 0-1 15,4-1 1-15,4 0 0 16,-1-2-2-16,-3 1 0 16,-2 1 1-16,-2-1-1 15,-6 2 2-15,-3 0 4 16,-3-1-4-16,-5 1-4 16,-2 1 4-16,1-2-2 15,-1 3 5-15,-2-2-5 0,0 3 2 16,-1-4-1-1,1 1 1-15,-1-2 2 0,0-1-2 16,-1 0 1-16,-1 0 0 16,-2 0 8-16,-4 0-7 15,-1 0 16-15,-3 0 4 16,-2 0 16-16,1 0 9 16,-4 0 2-16,0 0-6 15,0 0 6-15,0 0-3 16,0 0-18-16,0 0-10 15,0 0-8-15,0 0-5 16,0 0-4-16,0 0 3 0,0 0-4 16,0 0-2-16,0 0 1 15,0 0-17-15,4 0-82 16,-4 0-192-16,0-6-385 16</inkml:trace>
  <inkml:trace contextRef="#ctx0" brushRef="#br0" timeOffset="98319.39">6069 15698 302 0,'0'0'313'0,"0"0"-263"16,0 0-12-16,0 0 34 15,0 0-42-15,0 0 46 0,0 0-15 16,-30-11 3 0,27 10-33-16,0 1 54 0,3 0-46 15,0 0-13 1,0 0-13-16,0 0 3 0,0 0-13 16,0 0-2-16,0 0-1 15,0 0-3-15,0 0-6 16,0 0 3-16,3 0-2 15,14 0 5-15,6 0 3 16,4 0 0-16,3 0 1 16,3-2 0-16,3-3 0 15,5-4-1-15,3-1 2 16,5-1-1-16,-1-1 2 16,2 3 2-16,-2 1-4 0,-3 1-1 15,2 2 0 1,1 4-1-16,9 1 5 0,4 0-4 15,2 0 0 1,-2 0-1-16,0 4 1 0,-3-2-1 16,0-2 1-16,2 0 0 15,0 0-2-15,-4-1 3 16,-2-6-1-16,-6-2 0 16,-4 1 0-16,-2-1 1 15,-4 3-1-15,-7 0 2 16,-6 1-2-16,-7 5 1 15,-7 0-1-15,-7 0 0 16,-2 0 1-16,-2 0 1 16,0 0 32-16,0 0 7 15,0 0-3-15,0 0-6 0,0 0-12 16,0 0-9 0,0 0-5-16,0 0-5 0,0 0-1 15,0 0-23-15,0 7-124 16,-23-5-270-16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35:53.385"/>
    </inkml:context>
    <inkml:brush xml:id="br0">
      <inkml:brushProperty name="width" value="0.05292" units="cm"/>
      <inkml:brushProperty name="height" value="0.05292" units="cm"/>
      <inkml:brushProperty name="color" value="#FF0000"/>
    </inkml:brush>
  </inkml:definitions>
  <inkml:trace contextRef="#ctx0" brushRef="#br0">12982 5141 104 0,'0'0'118'0,"0"0"-83"16,0 0-4-16,-80-9 20 15,61 3 47-15,5-2-39 16,3-1-24-16,0-1-34 16,0-1-1-16,-1 1-3 15,0 3-20-15,-1 2-67 16,-8 3-192-16</inkml:trace>
  <inkml:trace contextRef="#ctx0" brushRef="#br0" timeOffset="308.02">12763 4896 324 0,'0'0'67'16,"0"0"-30"-16,21-83 75 16,-16 61 12-16,-1 3-44 15,2 4-12-15,-3 4 17 16,-2 4-20-16,-1 3-24 15,0 4 14-15,0 0-31 0,0 0-22 16,0 0-2-16,0 23-13 16,0 19 10-16,0 23 3 15,0 19 49-15,0 17-11 16,0 11-1-16,-6 6-16 16,-2-3-15-16,8-16-3 15,1-17-3-15,33-24-15 16,30-26-137-16,17-23-70 15,10-16-23-15</inkml:trace>
  <inkml:trace contextRef="#ctx0" brushRef="#br0" timeOffset="746.9">13980 4556 697 0,'0'0'96'16,"0"0"-61"-16,0 0-32 16,-88 96 58-16,45-32-15 15,-8 12 92-15,-13 6-93 16,-9 0-6-16,0-10-14 0,1-16-21 15,13-15 12-15,14-16-4 16,12-13 9-16,9-11-6 16,5-1 15-16,5-6 16 15,7-17-18-15,5-15-16 16,2-9-12-16,20-7-14 16,16-1-6-16,10 7 0 15,-1 16 3-15,-1 13 12 16,-3 19 3-16,-1 2-9 15,-1 27 10-15,1 13 1 16,-3 13-2-16,-1 4 0 16,-3 5 2-16,-4-3-7 15,3-6-69-15,2-11-85 0,4-22-52 16,-4-20-169 0</inkml:trace>
  <inkml:trace contextRef="#ctx0" brushRef="#br0" timeOffset="982.03">14345 4375 745 0,'0'0'179'16,"0"0"-79"-16,0 0-66 15,0 0-7-15,111 32 39 0,-71 12-30 16,-17 16-16-16,-23 16 2 15,-27 20 2-15,-43 12 4 16,-24 1-28-16,-6 0-8 16,-1-17-125-16,5-23-204 15,5-21-424-15</inkml:trace>
  <inkml:trace contextRef="#ctx0" brushRef="#br0" timeOffset="1382.25">12926 4445 649 0,'0'0'20'15,"0"0"99"-15,0 0-33 16,-91-16 43-16,56 67-71 0,-9 36-33 15,-6 37 55-15,4 23 2 16,15 6-24-16,26-3-36 16,14-20-10-16,48-26-12 15,34-29-24-15,39-41-49 16,16-34-95-16,-3-12-142 16</inkml:trace>
  <inkml:trace contextRef="#ctx0" brushRef="#br0" timeOffset="9563.73">17778 14425 475 0,'0'0'76'0,"0"0"76"16,0 0-67-16,0 0 1 0,0 0 38 15,0 0-56-15,0 0-39 16,0 0-21-16,12-34 10 16,22 26 11-16,8 1-16 15,10 2-12-15,18 1-1 16,6 4-44-16,-3 0-169 15,-17 8-78-15</inkml:trace>
  <inkml:trace contextRef="#ctx0" brushRef="#br0" timeOffset="9712.06">17873 14609 680 0,'0'0'167'0,"0"0"-48"16,0 0-34-16,0 0-54 0,0 0-31 15,124-36-9-15,-42 25-83 16,2 0-80-16,-2 0-35 16</inkml:trace>
  <inkml:trace contextRef="#ctx0" brushRef="#br0" timeOffset="10577.47">18989 14157 358 0,'0'0'63'0,"0"0"51"16,0 0-4-16,0 0-47 15,0 0-19-15,0 0 12 16,-94-23-20-16,77 23 9 16,0 15 8-16,0 6-17 15,-1 10-16-15,5 7 22 16,0 9 2-16,5 4-7 16,7 3-18-16,1 3-7 15,3 1-2-15,20-6-7 16,9-6-2-16,8-10 2 0,6-14-3 15,1-10 2-15,0-12-2 16,-5-2 3-16,0-25 1 16,-5-14-2-16,-7-10 2 15,-12-9 1-15,-14-5-3 16,-4-4-2-16,-24 1 0 16,-13 6-2-16,-8 6-4 15,0 13-1-15,4 13-1 16,10 13-9-16,12 13-18 15,9 4-73-15,10 22-123 0,0 11 33 16,5 4-211-16</inkml:trace>
  <inkml:trace contextRef="#ctx0" brushRef="#br0" timeOffset="11213.22">19508 14436 352 0,'0'0'168'16,"0"0"-75"-16,0 0-31 15,0 0-38-15,0 0-19 16,0 0 2-16,0 28 0 16,0-14 5-16,0-5-8 15,0-1 3-15,0-3 6 16,0-5-11-16,0 0 10 16,0 0 29-16,0 0 49 0,0 0 28 15,0-13-80-15,0 1-27 16,0-2 8-16,0 3-14 15,0 3-4-15,0 5-1 16,0 3-50-16,0 0-166 16,-6 5-227-16</inkml:trace>
  <inkml:trace contextRef="#ctx0" brushRef="#br0" timeOffset="12623.97">20181 14039 262 0,'0'0'89'0,"0"0"22"16,0 0-45-16,0 0 27 16,0 0-14-16,0 0-39 15,0 0 4-15,-3-28-18 16,-8 28-16-16,1 8-4 16,-4 6-2-16,-2 6 25 15,-2 6 9-15,2 8 16 16,-5 9 5-16,1 6-26 0,3 4 4 15,0 5 6 1,8 0-17-16,9-2-20 0,0-3 1 16,13-2-6-16,12-3 3 15,6-7-3-15,3-12 0 16,0-14-1-16,-1-15 0 16,-2 0 6-16,-2-22-4 15,-4-10 4-15,-10-2-2 16,-13-2 5-16,-2 5-7 15,-24 4-1-15,-15 6-1 16,-3 5 0-16,-2 9-7 16,5 7-1-16,13 0-25 15,13 9-102-15,13 7-104 16,0 1 30-16,7 0-303 16</inkml:trace>
  <inkml:trace contextRef="#ctx0" brushRef="#br0" timeOffset="13376.33">20852 14185 328 0,'0'0'117'16,"0"0"7"-16,0 0-24 16,0 0-27-16,0 0 12 15,15-87-29-15,-15 68-6 16,0 2-2-16,0-2-9 16,0 1 9-16,-9 1-13 15,-9 1-13-15,-8 6-18 16,-6 5 1-16,-8 5-3 0,-4 0-2 15,4 10 3-15,1 7-6 16,6 9 5 0,8 0-2-16,9 7 0 0,4 1-1 15,9 3 1-15,3-2 0 16,0-1-1-16,15-8 1 16,7-9-1-16,4-3-2 15,2-11-6-15,-1-3 9 16,-1 0-1-16,6-17 4 15,-1-6-3-15,2-7 0 16,-2 1-2-16,-4-2 2 0,-3 4 5 16,-5 3-4-16,-2 3-1 15,-1 3 0-15,-4 5 2 16,-1 3 1-16,-4 6-3 16,-4 4-2-16,1 0 1 15,2 5-2-15,2 19 3 16,2 10 10-16,-4 10 12 15,0 9 27-15,-1 7-23 16,-4 3 9-16,-1 3-16 16,0 1-15-16,0 0 0 15,0 1-4-15,0-4-51 16,0-14-267-16,2-16-14 16</inkml:trace>
  <inkml:trace contextRef="#ctx0" brushRef="#br0" timeOffset="19081.02">18990 15051 286 0,'0'0'162'16,"0"0"-138"-16,0 0 31 0,0 0 21 16,0 0-15-16,0 0-18 15,0 0 15-15,-4-42-27 16,4 41 15-16,9 1-17 15,1-4-26-15,7 3 3 16,5-1-5-16,7 2-1 16,6 0 0-16,11 0-1 15,10 0 1-15,11 0 0 16,10 0 2-16,4 0-2 16,5 3 0-16,4-2 0 0,2 2 0 15,10-2-3 1,10 1 3-16,6-1 0 0,4-1 4 15,2 0-4-15,-2 0-1 16,0 0 1-16,-4 2 0 16,-2 2 4-16,-2 3-6 15,-10 2 2-15,-7 1-14 16,-7 0-19-16,-11-1 17 16,-6-1 13-16,-2-3 1 15,-4-2 0-15,1-2 2 16,-7-1 0-16,-11 0 2 15,-9 0-2-15,-13 0 0 16,-7 0 4-16,-8 0-4 16,0 0 1-16,-3 0 14 15,-1 0 1-15,-2 0 1 0,0-1-6 16,-2-2-1 0,-3 2 3-16,-2-1 5 0,0 2 7 15,0 0-11-15,0 0-14 16,0 0-15-16,-14 9-61 15,1 4-40-15,-3-4-141 16</inkml:trace>
  <inkml:trace contextRef="#ctx0" brushRef="#br0" timeOffset="25806.15">9262 18236 107 0,'0'0'164'15,"0"0"-95"-15,0 0 19 16,0 0-31-16,0 0 0 16,0 0 18-16,0 0-68 15,-65-67 24-15,62 61 10 16,0 2-16-16,3 4 8 0,0-3-12 15,0 3-18-15,0 0-2 16,0-2-1-16,10-3-1 16,14-3 1-16,7-1 1 15,13 0 5-15,8-2 2 16,6 2 3-16,8 0-5 16,1 5-5-16,6 0 0 15,0 1 3-15,6 3-4 16,-1 0-2-16,-7 0 2 15,2 3 2-15,-7 5-2 16,4 2 1-16,-3 1 0 16,3-3-1-16,-1 0 3 15,4 1-3-15,-3-2 0 16,2 2 3-16,-1 0-3 0,1-1 0 16,-2-1 0-16,-2-2 0 15,1-3 2-15,0-2-2 16,1 0-4-16,1 0 4 15,3-2 6-15,-3-7-6 16,-5 3 2-16,-11 5-1 16,-12 1-1-16,-10 0-1 15,-8 0 1-15,-2 4-1 16,-5 2 1-16,-1 0 0 16,3 1 0-16,-4 0 0 15,-1-4 0-15,2 2 1 16,-7 0-2-16,-1-1 1 0,-3-1 0 15,-3-3-2-15,2 7 2 16,1-6 0-16,-2 2 0 16,0 0 0-16,1-1 0 15,-2-1 0-15,0 1 2 16,-2-2-1-16,-1 0 0 16,0 0 2-16,0 0 10 15,0 0 10-15,2 0 4 16,-2 0 7-16,0 0-4 15,1 0-5-15,-1 0 1 16,0 0 7-16,0 0 3 16,0 0-8-16,0 0-8 0,0 0-2 15,0 0-10 1,0 0-5-16,0 0 4 0,0 0-7 16,0 0 1-16,0 0-1 15,0 0-8-15,0 0-36 16,8 10-89-16,-1 4-27 15,4-4-52-15</inkml:trace>
  <inkml:trace contextRef="#ctx0" brushRef="#br0" timeOffset="28013.08">16287 18071 112 0,'0'0'216'16,"0"0"-159"-16,0 0-14 16,0 0-10-16,0 0-5 15,0 0-3-15,0 0-7 16,0-9 13-16,3 9 5 16,11-1-32-16,5-3-4 15,10 3 4-15,3-3-10 16,9 0 12-16,3 0-4 0,6 0 2 15,0 1-1-15,-2 1 2 16,0 2 2-16,0 0-5 16,0 0-1-16,5 0-2 15,7 0 5-15,2 0-2 16,3 0-2-16,2 0-2 16,0 0 2-16,6 0 8 15,0 0-6-15,6 0-1 16,-3 0 2-16,3 0-1 15,-4 2-1-15,1 3 1 0,-3 1 0 16,1-3-2 0,-3 0 0-16,3-3 1 15,-1 2-1-15,5-1 0 16,1 3 1-16,0-1-1 0,-1 0-2 16,-2 4 2-16,0 2 0 15,1-1-6-15,4-1 6 16,-5-4 4-16,3-1-4 15,-4-2-2-15,2 0 2 16,-2 0 2-16,-1 0 0 16,-2 0-2-16,-3 0 1 15,-1 0-1-15,4-3 0 16,-1-2 1-16,4 4-3 16,-7-3 4-16,1 1-4 15,0 2 2-15,1-2-2 16,1 1 0-16,4 2 2 15,-4 0 2-15,0-5-2 0,-4 5 4 16,0 0-4-16,-2 0-1 16,-2 0 1-16,1 0 0 15,2 0 1-15,3 0-2 16,8 0 1-16,3 0 0 16,1-2 0-16,3 2 3 15,-2 0-9-15,4 0 10 16,1 0-4-16,2 0 0 15,2-1 0-15,-1-1-1 16,1 1 1-16,0-2 1 16,0 0-1-16,3 0 2 15,5-2-1-15,6 1-1 0,1-1 0 16,1 0 0-16,-1 0 0 16,-4 2-1-16,1 0 1 15,-2-1 3-15,-3 0-2 16,-2 1-1-16,-7 3 0 15,-2-2-1-15,-2 2-1 16,-3 0 1-16,2 0 1 16,-4 0-1-16,-2 0 3 15,1 0-7-15,-5 0 7 16,-1 2-3-16,-1 1 1 16,-5-1 0-16,0 1 0 15,-6 0 0-15,-5-2 0 16,-4 2 3-16,-5-1-5 0,-5 1 5 15,-6-1-5-15,-1 1 4 16,-7 0 1-16,-6 0-2 16,-4 0 0-16,-8 0 0 15,-2 1 0-15,-3-4-1 16,-4 0-1-16,2 0 1 16,-3 0 3-16,0 0 3 15,0 0 16-15,0 0 15 16,0 0 24-16,0 0-9 15,0 0-16-15,0 0-9 16,0 0-8-16,0 0-5 16,0 0-5-16,0 0-9 0,0 0-1 15,3 1-19-15,1 3-49 16,2 0 16-16,-6 0-84 16,0-4-283-16</inkml:trace>
  <inkml:trace contextRef="#ctx0" brushRef="#br0" timeOffset="36446.01">25097 8615 193 0,'0'0'188'15,"0"0"-84"-15,0 0-53 0,0 0 43 16,-15-78-36-16,12 64 18 16,0-1-16-16,2 7-23 15,-1 2 21-15,1-1-31 16,-1 6-1-16,1 1 14 16,1 0-12-16,0 0-28 15,0 13-9-15,0 11 8 16,12 9 1-16,8 3 2 15,7-4 6-15,6-4 4 16,7-6 2-16,3-10 4 16,2-8 3-16,0-4-5 15,-3-4-3-15,-3-18 0 0,-3-6-6 16,-2-5 2-16,-10-2-9 16,-7-2-2-16,-4 1 1 15,-6 0-39-15,-3 5-37 16,1 8-18-16,-2 7-41 15,3 9-3-15,-5 7-54 16,-1 0-168-16</inkml:trace>
  <inkml:trace contextRef="#ctx0" brushRef="#br0" timeOffset="36697.1">25479 8557 501 0,'0'0'180'0,"0"0"-92"16,0 0 39-16,0 0-65 15,0 0-62-15,0 0 4 16,-17 90 25-16,14-30 21 16,2 1-8-16,1 2-29 15,0-1-10-15,0-5-2 16,0-1-2-16,15-9-47 15,10-13-122-15,2-17-58 16,4-17-333-16</inkml:trace>
  <inkml:trace contextRef="#ctx0" brushRef="#br0" timeOffset="37026.89">25887 8479 585 0,'0'0'100'16,"0"0"8"-16,0 0 1 15,0 0-3-15,0 0-40 16,0 0-57-16,-10-6-9 16,7 37 5-16,2 10 30 15,-2 3 3-15,3 2-18 0,0 0-14 16,0-1 4-1,0 0-10-15,1-5 6 0,14-5-2 16,5-6-3-16,6-7 3 16,7-6-2-16,3-9-1 15,1-5 3-15,3-2-4 16,6-9-3-16,2-15-39 16,3-8-103-16,-7 0-95 15,-15-1-160-15</inkml:trace>
  <inkml:trace contextRef="#ctx0" brushRef="#br0" timeOffset="37195.74">26037 8785 500 0,'0'0'180'16,"0"0"-91"-16,0 0-18 16,0 0-22-16,0 0-23 15,0 0-26-15,26 0 6 16,-1 0-6-16,4-3-71 15,1-14-102-15,-8-7-237 16</inkml:trace>
  <inkml:trace contextRef="#ctx0" brushRef="#br0" timeOffset="37362.87">25955 8517 679 0,'0'0'105'0,"0"0"-21"15,0 0-23-15,28-72-52 16,17 52-9-16,16-2-2 16,10 1-32-16,1 0-74 15,-9 5-59-15,-16 3-247 16</inkml:trace>
  <inkml:trace contextRef="#ctx0" brushRef="#br0" timeOffset="37835.82">26588 8592 443 0,'0'0'271'15,"0"0"-101"-15,0 0-59 0,0 0-18 16,0 0-41-1,0 0-44-15,72-75-5 0,-23 64-3 16,-2 6-1-16,-6 5-69 16,-15 13-86-16,-22 13-22 15,-4 6 63-15,-30-1-10 16,-7-5 82-16,-2-11 43 16,7-5 130-16,5-4 2 15,12-5-2-15,7-1-14 16,7 0-25-16,1 0-73 15,13 0-18-15,23 0-91 16,13-5-36-16,5-8-94 0,-5-1-286 16</inkml:trace>
  <inkml:trace contextRef="#ctx0" brushRef="#br0" timeOffset="39431.87">27683 8201 404 0,'0'0'83'0,"0"0"40"16,0 0-1-16,0 0-11 16,0 0-5-16,0 0-20 15,0 0-57-15,-4-53-29 0,4 83-7 16,0 15 7-16,0 8 23 16,0 4-12-16,-6 7-6 15,-10 9-5-15,-10 7-14 16,-10 5-150-16,-6-9-52 15,-5-12-268-15</inkml:trace>
  <inkml:trace contextRef="#ctx0" brushRef="#br0" timeOffset="39590.57">27421 8824 695 0,'0'0'198'16,"0"0"-67"-16,46-86-20 15,1 53-61-15,18-1-13 16,13 3-25-16,8 4-6 0,-4 12-6 15,-15 11 0-15,-17 4-57 16,-21 16-97-16,-17 14-67 16,-12 6-55-16</inkml:trace>
  <inkml:trace contextRef="#ctx0" brushRef="#br0" timeOffset="39810.31">27576 9177 519 0,'0'0'195'0,"0"0"-61"15,0 0 2-15,0 0-34 16,0 0-63-16,0 0-34 16,87-67-3-16,-34 46 1 15,-1 2-3-15,-7 7-31 16,-13 7-116-16,-13 3-113 15,-16 2-120-15</inkml:trace>
  <inkml:trace contextRef="#ctx0" brushRef="#br0" timeOffset="40093.15">27649 9151 154 0,'0'0'342'0,"0"0"-253"15,0 0-7-15,-73 73-16 0,58-37-13 16,4 4-26-16,6 4-11 16,5-2-2-16,0 0-3 15,18-8-9-15,7-5 1 16,-3-6-3-16,-4-11-2 16,-6-3 2-16,-9-5 2 15,-3-3-2-15,-19-1 12 16,-17 0 32-16,-9 0-11 15,3-12 4-15,10-8-10 16,12-6-27-16,20-6-42 16,13-9-207-16,25-8-286 15</inkml:trace>
  <inkml:trace contextRef="#ctx0" brushRef="#br0" timeOffset="40444.68">28514 8724 546 0,'0'0'140'16,"0"0"-90"-16,0 0-18 16,81-45-28-16,-74 45-4 15,-7 19-57-15,-4 7-19 16,-25 1-31-16,-6-4 56 16,-3-9 51-16,10-8 104 15,9-3 40-15,11-3-8 16,8 0-44-16,14 0-92 15,33-12-35-15,20-10-86 16,12-5-111-16</inkml:trace>
  <inkml:trace contextRef="#ctx0" brushRef="#br0" timeOffset="41954.04">29221 8381 323 0,'0'0'79'0,"0"0"17"15,0 0 17-15,0 0-34 16,0 0-36-16,0 0 5 16,-25-45-2-16,23 45-8 15,2 0-17-15,-4 0-14 16,-3 11-4-16,-4 17-3 16,-3 9 5-16,-2 13 6 15,4 5-2-15,2 5 18 16,5 2-9-16,5-6-11 0,0-3-2 15,2-13-3-15,13-10-2 16,3-15-5-16,2-12 5 16,10-3 7-16,5-20 5 15,4-11 0-15,1-11-5 16,-9-3-3-16,-11-4 8 16,-12 1-6-16,-8-2-2 15,-5 5-4-15,-17 9-9 16,-1 8-17-16,0 16 7 15,4 10-17-15,-1 2-133 16,6 14-48-16,3 11-38 16</inkml:trace>
  <inkml:trace contextRef="#ctx0" brushRef="#br0" timeOffset="42298.43">29682 8622 394 0,'0'0'191'0,"0"0"-177"15,0 0-3-15,0 0 8 0,0 0-4 16,0 0 8-16,-5 2 9 16,5-2 62-16,0 0 40 15,-1 0 39-15,-1-9-101 16,-2-3-56-16,3 2 9 16,-2 3-9-16,3 3-16 15,0 4-9-15,0 0-51 16,0 0-221-16,3 0-130 15</inkml:trace>
  <inkml:trace contextRef="#ctx0" brushRef="#br0" timeOffset="42970.95">29963 8479 226 0,'0'0'287'0,"0"0"-176"16,0 0-42-16,0 0 13 0,0 0-40 15,9-89-9-15,2 70-8 16,0-3 9-16,4 1 8 16,-2 1-2-16,3 1 2 15,0 2-10-15,3 2-3 16,-3 1-8-16,4 3-11 16,-2 2-2-16,-2 4 3 15,-1 1-3-15,1 4-6 16,-2 0-2-16,2 4 0 15,-4 10-1-15,1 6 0 16,-3 4-1-16,-6 7 1 16,-4 6-1-16,0 5 2 15,0 4 0-15,-17 5 1 0,-5 3-1 16,-3-1 0-16,-2 0-3 16,2-6 2-16,4-1-7 15,0-5-2-15,7-9-4 16,1-3 0-16,4-10 4 15,3-7 5-15,1-4 3 16,3-5 1-16,0-2 0 16,2 1 2-16,0-2-1 15,0 0 4-15,0 0 1 16,0 0-5-16,4 0 5 16,18 0-2-16,13-2 1 15,16-5-3-15,10-6 0 0,6 2 0 16,2 1 1-1,-10 1-2-15,-14 4-1 0,-13 1-4 16,-13 1-82 0,-12 2-29-16,-5 1-4 0,-2-2-121 15</inkml:trace>
  <inkml:trace contextRef="#ctx0" brushRef="#br0" timeOffset="46617.08">29302 9590 430 0,'0'0'33'0,"0"0"-27"15,113-7 85-15,-23-9-17 16,27-2-23-16,26-2-9 16,14 3-8-16,9 1-12 15,-6 6-9-15,-11 0-8 0,-9 6-3 16,-16 1-2-16,-13 1 3 16,-18 0-3-16,-23-1 0 15,-13-2-8-15,-18 1 8 16,-10-2 3-16,-11 2 2 15,-10 3-5-15,-5-1 28 16,0 2-11-16,4 0-17 16,10 5-6-16,9 22-4 15,3 7-64-15,-6 4-90 16,-9-4-321-16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36:46.966"/>
    </inkml:context>
    <inkml:brush xml:id="br0">
      <inkml:brushProperty name="width" value="0.05292" units="cm"/>
      <inkml:brushProperty name="height" value="0.05292" units="cm"/>
      <inkml:brushProperty name="color" value="#FF0000"/>
    </inkml:brush>
  </inkml:definitions>
  <inkml:trace contextRef="#ctx0" brushRef="#br0">20795 10056 319 0,'0'0'36'0,"0"0"111"16,0 0-100-16,0 0 53 16,0 0-53-16,0 0-18 0,0 0-23 15,-67 40 2-15,45 3 38 16,-2 8-2-16,1 10-12 16,1 4-25-16,7 5-4 15,6-3-3-15,8-6-3 16,1-10-9-16,9-10-30 15,15-10-41-15,7-11-31 16,3-15-102-16,5-5-148 16</inkml:trace>
  <inkml:trace contextRef="#ctx0" brushRef="#br0" timeOffset="353.38">21146 10149 379 0,'0'0'22'0,"0"0"62"16,0 0-83-16,0 0 9 16,0 0 83-16,-105 94-40 15,63-52-17-15,1-6-14 16,7-5-7-16,8-11-5 16,8-9-4-16,7-8 9 15,6-3-6-15,3 0 1 16,2-8-3-16,0-10-7 15,12-6-1-15,9-2-12 16,8-2-6-16,-3 7 7 0,4 6 9 16,2 5 0-1,-3 6 1-15,1 4 2 0,0 0 0 16,-3 4-1-16,-2 11 1 16,-3 6-1-16,-3 4 0 15,-2 2-9-15,-2 1-40 16,-3-4-46-16,-6-9-40 15,-1-12-72-15</inkml:trace>
  <inkml:trace contextRef="#ctx0" brushRef="#br0" timeOffset="563.98">21453 9983 494 0,'0'0'72'15,"0"0"31"-15,0 0-54 16,0 0-49-16,0 0 3 16,0 0 13-16,23 81 32 15,-23-27-16-15,-17 21-24 16,-20 26-6-16,-13 18-2 16,-11 13-100-16,-12 0-263 15</inkml:trace>
  <inkml:trace contextRef="#ctx0" brushRef="#br0" timeOffset="1671.35">26823 16487 145 0,'0'0'18'15,"0"0"49"-15,1-88 5 16,-1 62-10-16,0 5 19 16,0 5-7-16,0 2 15 15,0 3-42-15,0 3 5 16,0 7 1-16,0 1 15 16,-10 8-34-16,-5 26-28 0,-9 16 0 15,-3 18 58 1,8 7-6-16,7 3-16 0,12-1-20 15,0-4-18-15,19-6-3 16,12-13-2-16,8-16-3 16,12-18-37-16,9-17-29 15,8-3-13-15,7-28-30 16,1-12-66-16,-4-6-225 16</inkml:trace>
  <inkml:trace contextRef="#ctx0" brushRef="#br0" timeOffset="3780.11">26627 16230 205 0,'0'0'1'0,"-80"5"0"16,38 0 0-16,6 1 10 16,6-2 44-16,8 0 22 15,7-4-14-15,9 2-5 16,3 1-35-16,3-1-15 16,0 3-4-16,23 0 14 15,9 1 71-15,14 0-53 16,13 2 1-16,9-2-20 15,20-3-5-15,30-3 8 16,33 0 16-16,38-12-7 16,29-6-11-16,12-2-18 0,1 0 0 15,-15 1 0 1,-23 4-9-16,-31 1-8 0,-33 4 7 16,-38 3 8-16,-33 2 1 15,-27 2-4-15,-18 1 5 16,-11 2 0-16,-1 0 9 15,-1 0 9-15,2 0-1 16,-2 0-6-16,0 0-11 16,0 0-2-16,-2 10-22 15,-12 4-44-15,-5-3-152 16</inkml:trace>
  <inkml:trace contextRef="#ctx0" brushRef="#br0" timeOffset="10305.42">17426 4717 99 0,'0'0'71'15,"0"0"-63"-15,0 0-7 16,0 0 0-16,0 0 0 16,-9-77 7-16,7 61 17 0,-1 2 48 15,-1 3-51-15,1 2 39 16,0 5-12-16,0 2 2 16,1-2-33-16,1 4-5 15,1 0-1-15,0 0 9 16,0 0-9-16,0 0 1 15,0 0-13-15,0 0-4 16,0 0 2-16,1 0 0 16,14 0 2-16,3 0 0 15,6 0 1-15,4 2 8 16,5 0 7-16,2 0-11 16,4 1-4-16,3 1 6 15,5-1 3-15,5 2 1 16,3 3-7-16,0-4-4 15,16-1 0-15,12-2 1 0,8-1-1 16,9 0 1-16,-4 0 4 16,6 0-6-16,-3-4 2 15,-4-2 0-15,-7 2-1 16,-18 1 0-16,-5-1 0 16,-9 1-2-16,-8 3 2 15,-11 0 2-15,-10 0-2 16,-9 0 1-16,-5 0-1 15,-7 0 0-15,-3 0 0 16,-3 0 0-16,0 0 0 16,0 0 0-16,0 0-1 0,0 0-4 15,0 11-7 1,0 6-2-16,-6 8-29 0,-10 5-51 16,-7-1-110-1</inkml:trace>
  <inkml:trace contextRef="#ctx0" brushRef="#br0" timeOffset="15888.16">4348 7117 135 0,'0'0'31'15,"0"0"7"-15,0 0-28 16,0 0-6-16,0 0 3 15,0 0-6-15,0 0-1 16,-38-45 0-16,32 41-2 16,-7 4 1-16,-7 0-67 0</inkml:trace>
  <inkml:trace contextRef="#ctx0" brushRef="#br0" timeOffset="16508.91">4264 6814 245 0,'0'0'89'15,"0"0"-33"-15,0 0 0 16,0 0-32-16,0 0-5 16,0 0 18-16,-27 15 11 15,-4 19 5-15,-14 14-10 16,-5 18-6-16,-6 8-7 15,-8 7 16-15,-1 0-29 16,-1-8-13-16,5-7 22 16,7-15-11-16,6-9-10 15,8-14 8-15,6-11 3 16,4-7-11-16,7-9 27 0,4-1 4 16,3 0-14-1,5-11-7-15,7-10 1 0,4-6-16 16,0-5-12-16,15-4 8 15,13 2-2-15,5 2 6 16,4 6-3-16,2 4 1 16,0 10 1-16,-3 7-9 15,2 5 2-15,-2 5-5 16,1 18 5-16,1 10 7 16,-1 8-1-16,-6 0-1 15,-1 1 3-15,-9-9 0 16,-2-7 1-16,-5-9-1 15,-4-7-2-15,2-2 2 0,-1-2-33 16,5-1-132-16,-2-2 18 16,-4-3-84-16</inkml:trace>
  <inkml:trace contextRef="#ctx0" brushRef="#br0" timeOffset="16936.3">4540 7249 266 0,'0'0'106'0,"0"0"-26"16,0 0-66-16,0 0-14 15,0 0-10-15,0 0-46 16,-27-13-136-16,39 12 58 16,7-1 60-16</inkml:trace>
  <inkml:trace contextRef="#ctx0" brushRef="#br0" timeOffset="17705.16">4540 7249 156 0,'91'-21'187'15,"-91"21"-115"-15,1 0-32 16,7-4-29-16,7 0-11 0,7 0 0 16,8-2 4-1,6 0-2-15,5 2 1 0,15-6 0 16,18-1-3-16,17-5 2 15,14-1 13-15,16 5-3 16,13 2-8-16,8 3-2 16,14-1-2-16,10-5 0 15,-2-4-1-15,4-5 0 16,-3-2-7-16,9-5-1 16,17-1 8-16,26-2-5 15,12 4 6-15,0 6-2 16,-12 8 2-16,-10 4-4 0,-5 0-10 15,-1-2 7 1,0 4 2-16,-8-1 5 0,-13 4-1 16,-13 1 1-16,-3 1 0 15,-1 3 4-15,0 0-6 16,5 0 2-16,-4 0-2 16,-8 0 1-16,-12 0-5 15,-15 0-15-15,-12 0 12 16,-2 0 5-16,-2 1 1 15,2 1 1-15,0-2 1 16,0 0 1-16,-5 0 0 16,-4 0 0-16,-6 0-1 0,-9-2-5 15,-7-2-18-15,-7 2 23 16,-4 0-2 0,-6 0-1-16,0 1 2 0,-3 1 0 15,5 0 3-15,0 0-1 16,4 3 0-16,-3 2-2 15,3 2 1-15,-3 0-11 16,-4 0-8-16,-2 1-5 16,-3-3 14-16,-4 2 9 15,-1-2-1-15,-1 0 3 16,-2 1-1-16,-4 0 1 16,3-2 0-16,-7-4 0 15,-5 0-3-15,-9 0 3 16,-14 0 0-16,-8 0 2 15,-5 0-1-15,-4 0 6 16,0-4 36-16,0 1-32 0,0 0 4 16,0 0 21-16,0 2 5 15,0-2-24-15,0 3-3 16,-1-2 1-16,-2 0-1 16,3 2-7-16,-3 0-7 15,-6 0-8-15,-6 0-174 16</inkml:trace>
  <inkml:trace contextRef="#ctx0" brushRef="#br0" timeOffset="20303.66">15703 845 344 0,'0'0'98'15,"0"0"21"-15,0 0-43 16,0 0-2-16,0 0 7 15,0 0-10-15,-3-47-21 16,3 47-6-16,0 0-18 16,-3 0-25-16,-5 4-1 15,-11 22-24-15,-18 16 22 16,-21 21 1-16,-14 9 2 0,-8 2 9 16,-2 1-10-16,7-6 2 15,8-7 1-15,7-10-3 16,12-13 0-16,11-10 0 15,9-15 2-15,4-5 4 16,7-9 2-16,4 0 0 16,1-2 12-16,3-15-12 15,6-7 4-15,3-8-3 16,11-8-9-16,20 1-15 16,5 4 0-16,3 6 8 15,1 8 7-15,-1 4-2 16,4 5 1-16,1 10-2 0,0 2-3 15,-3 7 0 1,-2 19 4-16,-4 6-6 0,-2 11 5 16,-4 7 3-16,0 5 0 15,1 2 0-15,-2-4 0 16,5-3-47-16,-2-11-108 16,-4-8-97-16</inkml:trace>
  <inkml:trace contextRef="#ctx0" brushRef="#br0" timeOffset="20740.86">16180 1153 587 0,'0'0'146'0,"0"0"-67"15,0 0-54-15,0 0-25 0,0 0-4 16,0 0 1-16,113-22-6 16,-84 22-54-16,-17 4-54 15,-12 18 45-15,-21 5 39 16,-21-1 33-16,-3-3 3 16,7-7 89-16,17-10 2 15,9-2 1-15,12-4-38 16,0 0-57-16,37-9-11 15,23-12-18-15,20-6-27 16,2-4-144-16</inkml:trace>
  <inkml:trace contextRef="#ctx0" brushRef="#br0" timeOffset="21429.04">17183 623 416 0,'0'0'152'15,"0"0"-23"-15,0 0 1 0,0 0-29 16,0 0-20-1,0 0-49-15,0-56-32 0,0 79-29 16,0 13 19-16,0 10 10 16,0 14 0-16,-3 6 0 15,-14 9-5-15,-5 11-101 16,-10-3-69-16,-1-9-146 16</inkml:trace>
  <inkml:trace contextRef="#ctx0" brushRef="#br0" timeOffset="21580">16956 1272 581 0,'0'0'129'0,"0"0"1"16,0 0-27-16,0 0-68 15,0 0-31-15,118-76 11 16,-47 55-9-16,4 6-6 0,-2 9-13 16,-11 6-65-16,-15 0-95 15,-16 11 19-15,-21 8-107 16</inkml:trace>
  <inkml:trace contextRef="#ctx0" brushRef="#br0" timeOffset="22066.26">17317 1356 343 0,'0'0'98'0,"0"0"-48"16,0 0 73-16,0 0-57 15,0 0-23-15,0 0-11 16,-70 70 27-16,29-37 5 0,-3-5-36 15,6-9 7-15,10-8-2 16,8-8 14-16,9-3 12 16,5 0-4-16,4-14-25 15,2-15-8-15,8-10-22 16,22-8-6-16,7 5-5 16,3 8 4-16,-3 13 5 15,-1 16-8-15,-1 5 1 16,-2 16-13-16,-8 18-11 15,-9 19 8-15,-16 11 1 16,-10 8 10-16,-34 4 11 16,-17-3-8-16,-8-6 11 15,-3-12-4-15,3-16 13 0,6-15-7 16,11-14 2-16,12-10 36 16,16 0 43-16,13-17-58 15,11-14-19-15,11-10-6 16,26-4-23-16,14 0-3 15,4 8 16-15,-5 11 9 16,-7 14-9-16,-5 12 8 16,-2 0-4-16,-4 17-5 15,-4 13-46-15,-1 5-18 16,-2 6-18-16,0-2-22 16,2-1-27-16,-4-14-143 15</inkml:trace>
  <inkml:trace contextRef="#ctx0" brushRef="#br0" timeOffset="22352.41">17884 698 664 0,'0'0'148'16,"0"0"-69"-16,0 0-2 15,0 0-77-15,0 0-1 0,-39 90 1 16,23-22 25-16,-1 11 25 16,1 4-38-16,5 2-1 15,2 1-11-15,2 2 0 16,7-6-80-16,0-17-125 15,0-26-94-15</inkml:trace>
  <inkml:trace contextRef="#ctx0" brushRef="#br0" timeOffset="22630.17">18091 1031 440 0,'0'0'147'0,"0"0"-48"16,0 0-81-16,0 0-18 0,0 0 0 15,-11 86 7-15,11-46-3 16,14-8-2-16,11-10 4 16,4-12-4-16,2-10 14 15,3-12 81-15,-1-17 3 16,-5-11-48-16,-8-4-11 16,-16 4 12-16,-4 4-36 15,-4 8-9-15,-17 9-8 16,2 8-7-16,4 11-26 15,3 0-101-15,7 13-75 16,5 13 35-16,0 1 37 16,26-1-61-16</inkml:trace>
  <inkml:trace contextRef="#ctx0" brushRef="#br0" timeOffset="22974.44">18574 1015 217 0,'0'0'180'15,"0"0"6"-15,54-96-60 16,-53 69-10-16,-1 4-14 15,-7 6-21-15,-9 8-6 16,-7 5-61-16,-3 4-14 16,3 2-6-16,4 20-4 15,11 4-11-15,8 8-21 16,1 7-20-16,19 4-8 16,2 8 12-16,-1 9 11 15,-7 11-11-15,-10 16-24 16,-4 10-70-16,0 5 87 15,-21-4 63-15,-10-7-71 16,-6-15-26-16,-2-19 86 16,-1-23 13-16,-3-19 107 0,-5-17 17 15,0-1 3-15,8-26 14 16,11-12 52-16,23-15-49 16,6-9-106-16,33-10-38 15,25-3-27-15,20 1-45 16,16 8-79-16,3 6-87 15,-13 14-221-15</inkml:trace>
  <inkml:trace contextRef="#ctx0" brushRef="#br0" timeOffset="23979.32">19041 447 257 0,'0'0'75'0,"0"0"2"16,0 0 39-16,0 0-32 15,0 0-21-15,0 0-12 16,-3-34 43-16,2 34-37 16,-2 0-37-16,-5 14-20 15,-7 23-23-15,-3 18 23 16,-6 16 34-16,2 8-24 16,7 7 5-16,5-7-6 15,10-10-6-15,0-13-3 16,24-14-25-16,15-13-79 0,13-20-16 15,1-9-95-15</inkml:trace>
  <inkml:trace contextRef="#ctx0" brushRef="#br0" timeOffset="24261.29">19314 527 501 0,'0'0'154'15,"0"0"-52"-15,0 0 14 16,0 0-16-16,0 0-52 0,0 0-48 16,-18 4-15-16,18 30-9 15,0 16 24-15,0 4 10 16,0 4-5-16,0-2-1 15,0-3-4-15,0 1-9 16,0-7-156-16,0-14-67 16,0-17-351-16</inkml:trace>
  <inkml:trace contextRef="#ctx0" brushRef="#br0" timeOffset="24435.39">19528 813 624 0,'0'0'171'0,"0"0"-65"16,0 0-70-16,0 0-32 15,98-35-8-15,-28 23-5 16,5-2-82-16,-6 0-123 16,-15-2-312-16</inkml:trace>
  <inkml:trace contextRef="#ctx0" brushRef="#br0" timeOffset="25908.04">20356 470 257 0,'0'0'107'0,"0"0"-29"0,0 0 29 15,0 0-54-15,0 0-4 16,0 0-29-16,-28-17 3 16,24 17 2-16,-3 0 0 15,-3 0 11-15,-2 0-23 16,-5 10-9-16,-4 11-4 15,0 9 1-15,-2 4 3 16,4 8-4-16,7 1-1 16,8 0 1-16,4-4 0 15,6-8 0-15,19-8-1 16,8-9-1-16,4-12 2 16,1-2 4-16,0-8 11 15,-7-11 5-15,-8-5-10 0,-8-3 20 16,-11-3-6-1,-4-4 0-15,-3 1-10 0,-16 4-11 16,-5 5-3-16,0 10-22 16,3 7-64-16,8 7 5 15,6 0-48-15,7 0-267 16</inkml:trace>
  <inkml:trace contextRef="#ctx0" brushRef="#br0" timeOffset="26208.28">20632 207 495 0,'0'0'190'15,"0"0"-139"-15,0 0-51 16,0 0-2-16,0 0 2 16,74 106 0-16,-46-42 27 15,-4 6 12-15,-17 9-14 16,-7 5-3-16,-34 10-8 16,-30-1-11-16,-17-6-3 15,1-15-176-15,5-19-237 16</inkml:trace>
  <inkml:trace contextRef="#ctx0" brushRef="#br0" timeOffset="26810.18">19415 1229 95 0,'0'0'212'16,"0"0"-154"-16,0 0 46 16,0 0-32-16,0 0-16 15,0 0 18-15,-26-21-28 0,26 19-15 16,0 2 2-1,0 0 0-15,1-2-10 0,29-3-23 16,19-3 20-16,27-6 15 16,27-3-3-16,23 0-16 15,18-6-6-15,14-1-4 16,6-3-5-16,-1 3 1 16,-6 1 2-16,-17 2 2 15,-26 5-12-15,-30 1 7 16,-30 7-1-16,-26 4 0 15,-16 2 6-15,-9 2 2 16,-3 0 42-16,0 0-4 16,0 0-46-16,0 0-19 15,-7 8-175-15,-13 12-9 16,-7 2-57-16</inkml:trace>
  <inkml:trace contextRef="#ctx0" brushRef="#br0" timeOffset="28142.12">19979 1472 237 0,'0'0'100'16,"0"0"-21"-16,0 0-3 15,0 0 4-15,0 0-36 16,0 0-7-16,0-13-3 0,-1 12 5 15,1-1-16-15,-3 2-5 16,3-3 16-16,-2 1-2 16,1 2-2-16,-1-3-3 15,1 1-10-15,-1 1-4 16,1 0-1-16,-1-1-5 16,1 2 3-16,-1 0-3 15,2 0-2-15,-1 0 2 16,1 0-5-16,0 0 1 15,0 0 3-15,-3 0 8 0,3 0 2 16,-1 0-1 0,-1 0-6-16,-1 0-9 0,-4 4-6 15,-4 10 1-15,-4 7-1 16,0 2 4-16,0 3-2 16,3-1 2-16,1 1 2 15,0 3 1-15,2 3-1 16,3 2-1-16,2 3 0 15,4 2-1-15,0 1 2 16,5-1-2-16,17-9-3 16,7-10-1-16,11-10-5 15,8-10 7-15,6-10 4 16,3-16 7-16,-4-13-1 16,-9-8-1-16,-15-5 25 15,-12-5 21-15,-17 0 2 16,-4 2-5-16,-31 7-30 15,-16 11-18-15,-17 16-3 0,-8 18-55 16,-5 5-32-16,2 34-89 16,6 10-30-16,10 1-178 15</inkml:trace>
  <inkml:trace contextRef="#ctx0" brushRef="#br0" timeOffset="30489.96">21686 815 378 0,'0'0'87'16,"0"0"10"-16,0 0-27 15,0 0-15-15,0 0-32 16,0 0-23-16,0 0-3 16,-17-4-3-16,25 20 6 15,6 2 0-15,3 0 1 16,2-4-1-16,0-1 2 16,-2-6 2-16,-6-3 4 15,-3-2-7-15,-1-2 0 0,0 0 19 16,7-9 51-1,6-12-17-15,6-4-47 0,-1-2 9 16,-1 1-13 0,-5 5 0-16,-2 5 2 0,-7 5 1 15,-4 6-1-15,-3 2 4 16,1 3-9-16,-1 0-6 16,7 0-6-16,0 14-3 15,2 7-6-15,-2 10 6 16,-1 7-6-16,0 3-23 15,2 6-43-15,1-6-36 16,2-7-181-16</inkml:trace>
  <inkml:trace contextRef="#ctx0" brushRef="#br0" timeOffset="30873.94">21754 1165 397 0,'0'0'143'15,"0"0"-61"-15,0 0-23 16,0 0-34-16,0 0-25 16,0 0-7-16,-19 26 3 15,19-4 3-15,0 3 1 16,0-6 0-16,1-7 0 0,9-4 0 15,0-5 0-15,3-3 0 16,7-1 17-16,8-18 35 16,11-8-17-16,3-5-9 15,2-1 6-15,-3 0-7 16,-7 5-4-16,-6 6-5 16,-5 10-6-16,-13 5-3 15,-1 6-7-15,-3 1-3 16,1 3-14-16,6 17-48 15,1 9 12-15,1 9-29 0,3 4 12 16,-2 2-122 0</inkml:trace>
  <inkml:trace contextRef="#ctx0" brushRef="#br0" timeOffset="31525.41">22789 1531 443 0,'0'0'130'15,"0"0"-50"-15,0 0-16 0,0 0-62 16,0 0 0-16,0 0-4 16,139-47 4-16,-49 30-2 15,23-2 6-15,27 0 4 16,24-5-9-16,11 2 9 15,5 3 4-15,-8 4-13 16,-17 5 7-16,-7 4 4 16,-17 0-12-16,-12-5-4 15,-17 1 1-15,-22-2 3 16,-23 1 8-16,-14 0 12 16,-19 5 39-16,-11 0 4 0,-5 1 44 15,-5 2 9 1,1 3-44-16,-1-2-19 0,-1 1-24 15,-2 1-21-15,0 0-8 16,0 0-10-16,1 3-78 16,-1 25-201-1,-10 8 66-15,-32 7-100 0</inkml:trace>
  <inkml:trace contextRef="#ctx0" brushRef="#br0" timeOffset="39447.08">12736 10115 113 0,'0'0'66'0,"0"0"-32"0,0 0 4 15,0 0 17-15,0 0-17 16,0 0-7-16,0 0 0 16,0 0-13-16,-4-26-16 15,4 26 8-15,0 0 1 16,0 0-9-16,0 0-2 16,7 0 0-16,13-3 0 15,5 1 3-15,8-3 3 16,3 0 9-16,8 0-10 15,8 1-3-15,9-1 1 16,7 2 6-16,3 0-8 16,2 0-1-16,1 0 1 15,-4 3 0-15,-2 0-2 0,-7 0 1 16,-5 0 0-16,-3 0 5 16,-1 0-5-16,-1 0 0 15,5 0 1-15,-1 0-1 16,-2 0-6-16,-2 0 4 15,-6 0 1-15,-2 2-1 16,-9 2 1-16,-6 2-1 16,-6 1-2-16,-5 0-5 15,-3-2 1-15,-1 0 6 16,-2-3-2-16,-2-1 4 16,-1-1 0-16,-1 0 0 15,0 0 0-15,1 0-1 16,-3 2 1-16,-2-2 0 0,-1 0 1 15,-2 0-1-15,0 1 0 16,0-1 0-16,0 0 1 16,0 0 0-16,0 0 8 15,0 2 2-15,0-2 0 16,0 0 5-16,0 0 7 16,0 0-7-16,0 0-2 15,0 0 1-15,0 0 1 16,0 0 2-16,0 0-5 15,0 0-5-15,0 0-2 16,0 0-2-16,0 0-4 16,0 0 1-16,0 0-4 0,0 1 3 15,0-1 0-15,0 3-10 16,0 0-5-16,0-1-23 16,0 6-37-16,-5-4-6 15,-3-2-106-15</inkml:trace>
  <inkml:trace contextRef="#ctx0" brushRef="#br0" timeOffset="46603">9392 11280 287 0,'0'0'103'0,"0"0"-25"16,0 0-20-16,0 0 22 15,-45-83-43-15,38 75 29 16,-5 4-7-16,0 4-6 0,-3 0-27 16,-13 27-26-1,-1 18-2-15,-9 19 2 0,0 20 3 16,4 8 0-16,12 1-2 16,11-7-1-16,11-14 0 15,18-16-2-15,31-14-15 16,22-16-83-16,9-26-58 15,5-3-297-15</inkml:trace>
  <inkml:trace contextRef="#ctx0" brushRef="#br0" timeOffset="47044.54">10117 11330 328 0,'0'0'61'0,"0"0"25"16,0 0-32-16,0 0-43 15,0 0-3-15,0 0 44 16,-106 103-6-16,54-51-28 16,-9 0 0-16,-2 0-10 15,2-15-1-15,9-11-3 16,14-10 5-16,12-12-7 15,9-4 8-15,8 0-1 16,6-15 15-16,3-10-3 16,0-6-16-16,12-3-1 0,9-2-4 15,6 5-5 1,4 4 5-16,-1 8 0 16,-3 9 0-16,3 8 0 0,1 2-1 15,2 6-1-15,1 19 0 16,-2 9-4-16,-7 12 5 15,3 5 1-15,-4 7-3 16,1-4-50-16,7-6-55 16,-1-15-107-16,6-23-42 15</inkml:trace>
  <inkml:trace contextRef="#ctx0" brushRef="#br0" timeOffset="47228.15">10491 11233 531 0,'0'0'125'0,"0"0"-26"15,0 0-46-15,0 0-53 16,0 0 0-16,20 102 4 16,-20-15 19-16,-24 27-16 15,-30 23 2-15,-23 18-3 16,-19 0-6-16,-11-9-93 15,-14-25-144-15</inkml:trace>
  <inkml:trace contextRef="#ctx0" brushRef="#br0" timeOffset="50360.2">25334 2048 111 0,'82'-25'69'0,"14"-1"-30"16,13-7-13 0,4 0-3-16,5-2 7 0,-5-1-24 15,-1-1-3-15,-9 3 2 16,-12 3 1-16,-21 9-5 15,-33 7-1-15,-37 10-125 16</inkml:trace>
  <inkml:trace contextRef="#ctx0" brushRef="#br0" timeOffset="52257.42">14878 11699 420 0,'0'0'99'15,"0"0"-16"1,0 0-43-16,0 0-37 0,0 0 10 16,-50 84 2-16,3-7 46 15,-14 13-14-15,-8 8-3 16,-4-3 10-16,3-8-15 16,0-7-3-16,-1-12-4 15,-1-10-10-15,2-12 1 16,7-13-4-16,9-15 13 15,10-14 3-15,9-4-10 16,9-19 14-16,9-22-18 16,12-11-13-16,5-10-8 0,17-2-1 15,14 6 0-15,8 13-1 16,4 12 1-16,2 18 1 16,7 15-5-16,2 3 2 15,3 31 2-15,1 11 1 16,-3 14-5-16,-1 8 2 15,-5 5 2-15,-3 1-19 16,-1 5-104-16,-6-10-109 16,-6-10-142-16</inkml:trace>
  <inkml:trace contextRef="#ctx0" brushRef="#br0" timeOffset="52611.03">15075 12204 821 0,'0'0'257'16,"0"0"-167"-16,0 0-2 15,-25-81-40-15,31 72-46 16,19 5-2-16,8 4-73 0,0 4-84 16,-7 25-63-1,-18 15 41-15,-8 9-115 0,-31 3-36 16,-16-6 330-16,-2-11 90 16,9-13 191-16,13-12-50 15,14-11-75-15,13-3-64 16,10-2-92-16,35-21-34 15,17-11-52-15,9-3-148 16</inkml:trace>
  <inkml:trace contextRef="#ctx0" brushRef="#br0" timeOffset="53299.16">16285 11447 439 0,'0'0'101'15,"0"0"55"-15,-31-79-21 16,26 72-2-16,3 7-22 15,2 3-84-15,0 27-27 16,0 23 0-16,0 23 16 16,-4 19 1-16,-10 16-9 0,-3 10-5 15,1 5-3-15,5-2-136 16,2-23-171-16,0-26-114 16</inkml:trace>
  <inkml:trace contextRef="#ctx0" brushRef="#br0" timeOffset="53450.97">16144 12288 596 0,'0'0'258'16,"0"0"-72"-16,0 0-77 16,23-95-64-16,16 65-24 15,13 4-19-15,-1 4 0 16,-1 11-2-16,-6 11-58 16,-10 1-136-16,-13 26-67 0,-18 9-56 15</inkml:trace>
  <inkml:trace contextRef="#ctx0" brushRef="#br0" timeOffset="53891.96">16391 12461 398 0,'0'0'75'16,"0"0"56"-16,-82 81-23 16,46-50-14-16,-2-3-14 15,1-3-21-15,3-6 17 16,8-10-21-16,9-9 11 15,6 0-12-15,8-20-8 16,3-10-29-16,5-12-16 16,29-6-1-16,9 2-12 0,8 9-22 15,-2 14 20-15,-6 16 8 16,-5 7-23-16,-10 27 8 16,-10 17-3-16,-14 20-2 15,-4 18 6-15,-23 12-40 16,-16 5-11-16,-10 3-33 15,-8-13 13-15,-4-15 59 16,-2-18 25-16,7-24 7 16,12-20 64-16,14-12 72 15,18-14 13-15,12-23-93 16,11-16-56-16,25-5 0 16,16-2-3-16,4 3-1 15,1 12 3-15,-6 15-7 16,-7 17 4-16,-6 13 3 0,-8 12-2 15,-8 17-12-15,-2 5-58 16,-1 2-40-16,3-8-26 16,3-12-59-16,3-11-323 15</inkml:trace>
  <inkml:trace contextRef="#ctx0" brushRef="#br0" timeOffset="54988.5">16767 11589 395 0,'0'0'141'15,"0"0"-10"-15,0 0-26 16,0 0 51-16,0 0-58 16,0 0-98-16,-27 9-8 15,27 62 8-15,0 20 60 16,0 10-20-16,-2 7-21 16,-5 1-14-16,1-7-4 15,6-10-1-15,0-18-68 16,3-25-162-16,20-23 50 0,9-26 7 15,1-7 50 1,1-27-29-16</inkml:trace>
  <inkml:trace contextRef="#ctx0" brushRef="#br0" timeOffset="55252.05">16956 12080 117 0,'0'0'137'0,"0"0"-22"16,0 0-30-16,0 0-12 15,0 0-55-15,0 0-11 16,0 52 57-16,9-8-46 15,9-6-1-15,9-12-17 16,7-15 12-16,6-11 10 16,4-14 101-16,-3-19 0 0,-5-9-37 15,-15-5-29-15,-12-2-13 16,-9 0-13-16,-13 2-11 16,-19 10-13-16,-5 9-7 15,1 14-3-15,5 14-32 16,10 0-14-16,10 20-99 15,11 11 4-15,0 6 14 16,25-8-45-16,13-8-87 16</inkml:trace>
  <inkml:trace contextRef="#ctx0" brushRef="#br0" timeOffset="55488.31">17385 11957 203 0,'0'0'174'15,"0"0"-17"-15,0 0 39 0,0 0-48 16,0 0-84-1,0 0-61-15,5 55 4 0,-13 8 32 16,4 5-11-16,4 5-9 16,0 2-19-16,0 2 1 15,-7 1-1-15,-9-3-7 16,-7-6-45-16,-7-13-73 16,-4-12 80-16,-4-19 45 15,-3-14 0-15,-3-11 2 16,0-8 0-16,8-17-2 15,11-9-4-15,17-8-128 16,8-1-307-16</inkml:trace>
  <inkml:trace contextRef="#ctx0" brushRef="#br0" timeOffset="56054.91">17776 11580 149 0,'0'0'58'15,"0"0"55"-15,-1-94 0 16,-8 71 6-16,1 3-29 16,-1 7 2-16,1 8 16 15,2 2-19-15,0 3-15 16,-4 13-73-16,-4 30 0 15,-3 26-1-15,-1 19 11 16,6 13 10-16,8 6 6 16,4 0-15-16,0-9-4 15,7-14-8-15,16-15-39 16,8-23-142-16,2-22 0 16,1-23-51-16</inkml:trace>
  <inkml:trace contextRef="#ctx0" brushRef="#br0" timeOffset="56293.93">17995 11531 518 0,'0'0'163'0,"0"0"-4"16,0 0-37-16,0 0-66 15,0 0-53-15,-50 121 50 16,39-47-10-16,5-3-31 0,6 1-9 16,0-5-1-1,3 0-2-15,15-5-77 0,2-15-179 16,2-18-186-16</inkml:trace>
  <inkml:trace contextRef="#ctx0" brushRef="#br0" timeOffset="56445.99">18297 11864 468 0,'0'0'142'0,"0"0"-131"16,0 0-11-16,113-45-26 0,-68 31-216 15</inkml:trace>
  <inkml:trace contextRef="#ctx0" brushRef="#br0" timeOffset="56771.98">18689 11546 460 0,'0'0'132'15,"0"0"-71"-15,0 0 15 0,-87 108-12 16,77-63-26 0,9-2-10-16,1-5 3 0,0-4-2 15,18-8-18-15,4-11-3 16,2-15-1-16,1 0 23 16,5-27 59-16,-3-14-55 15,-8-7-16-15,-11-7 4 16,-8-4 8-16,-9 2-16 15,-20 9-9-15,-7 14-5 16,2 19-6-16,3 15-30 16,8 12-117-16,12 19-93 15,11 5-106-15</inkml:trace>
  <inkml:trace contextRef="#ctx0" brushRef="#br0" timeOffset="56928.81">18937 11702 80 0,'0'0'427'15,"0"0"-364"-15,0 0-44 16,0 0-19-16,0 0-60 16,0 0-132-16</inkml:trace>
  <inkml:trace contextRef="#ctx0" brushRef="#br0" timeOffset="57163.07">19125 11514 356 0,'0'0'153'16,"0"0"-45"-16,0 0-80 15,0 0 17-15,0 0 30 16,6 96 3-16,10-67 9 15,-2-4-2-15,-1 1-24 16,-9 2-43-16,-4 2-10 16,-1 2-7-16,-23 2-1 15,-4-9-124-15,-2-18-158 16,5-7-399-16</inkml:trace>
  <inkml:trace contextRef="#ctx0" brushRef="#br0" timeOffset="57271.68">19145 11396 308 0,'0'0'39'16,"0"0"-26"-16,99-52-7 16,-54 43-6-16,-2-4-42 15</inkml:trace>
  <inkml:trace contextRef="#ctx0" brushRef="#br0" timeOffset="57521.27">19538 11118 548 0,'0'0'169'0,"0"0"-53"16,0 0 15-16,112 26-17 15,-69 12-26-15,-3 9-20 16,-7 10-27-16,-15 13-16 15,-18 22-10-15,-18 17-15 16,-34 18 0-16,-17 0-25 16,-9-10-376-16,-6-20 229 15,-7-25-366-15</inkml:trace>
  <inkml:trace contextRef="#ctx0" brushRef="#br0" timeOffset="58123.99">18005 12530 356 0,'0'0'149'0,"0"0"-33"16,0 0-11-16,0 0-17 16,0 0-24-16,3-75-35 15,74 50-12-15,35-8 31 16,37-8-3-16,23 0-16 16,8-1-17-16,-6 7-11 15,-20 8 6-15,-30 13-7 16,-33 11-37-16,-31 3-100 15,-34 15 6-15,-26 13 36 16,-23 2-18-16,-31 5-167 16</inkml:trace>
  <inkml:trace contextRef="#ctx0" brushRef="#br0" timeOffset="58534.93">18428 12769 483 0,'0'0'65'0,"0"0"54"0,0 0 3 16,0 0-58-16,0 0-18 15,-94-4-35-15,78 44-5 16,7 9-3-16,9 2 16 16,0-3-19-16,19-4 4 15,9-12-1-15,5-8-2 16,3-18 3-16,3-6-2 16,-3-19 10-16,-5-21 21 15,-12-12 14-15,-16-5-15 16,-3-4 9-16,-22 3-3 15,-12 8-15-15,-4 11-18 16,6 16-5-16,8 14-9 0,15 9-34 16,9 15-138-1,4 15-33-15,23 0 27 0,10-3-227 16</inkml:trace>
  <inkml:trace contextRef="#ctx0" brushRef="#br0" timeOffset="58678.13">18795 12721 358 0,'0'0'197'16,"0"0"-27"-16,0 0-79 15,0 0-24-15,0 0-67 16,0 0-18-16,0-29-167 16,0 46-103-16</inkml:trace>
  <inkml:trace contextRef="#ctx0" brushRef="#br0" timeOffset="58917.21">19001 12562 56 0,'0'0'404'0,"0"0"-247"16,0 0-43-16,0 0-42 15,0 0-39-15,0 0 11 16,-19 100 49-16,32-53-13 15,8-3-46-15,4 0-17 16,-4-3-4-16,-9-1-10 16,-10-4-3-16,-2-3-11 0,-8-11-66 15,-14-15-104-15,2-7-29 16,4-29-143-16</inkml:trace>
  <inkml:trace contextRef="#ctx0" brushRef="#br0" timeOffset="59005.86">18992 12693 352 0,'0'0'197'16,"-12"-97"-50"-16,12 74-57 15,0 7-57-15,3 7-33 16,22 8-7-16,11-4-109 16,9-4-132-16</inkml:trace>
  <inkml:trace contextRef="#ctx0" brushRef="#br0" timeOffset="65650.16">17982 13575 120 0,'0'0'94'15,"0"0"15"-15,0 0-25 16,0 0 31-16,0 0-27 16,0 0-5-16,-84-70-9 0,76 62 18 15,3 2 3 1,2 3-16-16,3 1-41 0,0-1-38 15,25-1-12-15,22-2 0 16,18 0-2-16,7 3-47 16,-8 3-72-16,-12 2-26 15,-25 21 7-15,-22 8-25 16,-7 5 30-16,-31 4-8 16,-13-7 136-16,-3-7 19 15,4-11 130-15,8-10 34 16,11-5 8-16,13 0-17 15,6 0-49-15,7 0-34 0,0-5-70 16,30-5-2 0,26-2-74-16,22-3 20 0,4-6-129 15,-5 1-153-15</inkml:trace>
  <inkml:trace contextRef="#ctx0" brushRef="#br0" timeOffset="66176.16">18864 13379 135 0,'0'0'56'15,"0"0"-14"-15,0 0 32 0,0 0-16 16,0 0 32-16,0 0 1 16,-24-38-16-16,24 30-3 15,0 3 10-15,0 1-24 16,0 2 42-16,0 2-2 15,0 0-54-15,-2 11-44 16,-2 18-5-16,-1 10 5 16,1 7 3-16,2 3-3 15,2 0 0-15,0-2-103 16,0-2-79-16,0-5-32 0,0-6-293 16</inkml:trace>
  <inkml:trace contextRef="#ctx0" brushRef="#br0" timeOffset="66428.98">18716 13888 396 0,'0'0'191'0,"0"0"-63"15,0 0-54-15,0 0-16 16,0 0-14-16,51-72-27 16,-14 55-16-16,2 3-1 0,-4 5-45 15,-3 2-119 1,-8 6-74-16</inkml:trace>
  <inkml:trace contextRef="#ctx0" brushRef="#br0" timeOffset="66829.59">18810 14001 338 0,'0'0'160'16,"0"0"-34"-16,0 0-23 0,0 0 15 15,0 0 9-15,0 0-28 16,-18-79-42-16,33 65-16 16,9 0-27-16,6 3-9 15,1 11-2-15,-4 0-3 16,-9 19-1-16,-15 20-3 16,-3 17-5-16,-27 9-2 15,-15 5-5-15,-7-4-5 16,-2-9 12-16,5-11 8 15,7-12 1-15,9-10 3 16,12-8-3-16,12-9 0 16,6-3-2-16,3-4 2 15,26 0 0-15,20-10 2 16,18-16-2-16,11-8 0 0,2-5-4 16,-8 3-85-16,-11 0-132 15,-10 2-22-15,-14 6-258 16</inkml:trace>
  <inkml:trace contextRef="#ctx0" brushRef="#br0" timeOffset="70167.72">19320 13489 111 0,'0'0'103'0,"0"0"-37"0,0 0 5 15,0 0 7-15,0 0-52 16,0 0 0-16,-13-31 8 16,11 31-18-16,1 0-3 15,1 0-2-15,0 0 6 16,0 0-8-16,0 0-2 0,0 0-7 16,0 0 0-1,0 0 0-15,0 0-1 0,0 0-3 16,0 0-4-16,0 0 8 15,0 0 0-15,0-2 1 16,0 1 3-16,0-2 10 16,-2-2 13-16,1-4-17 15,-2 1 24-15,3-3 40 16,0 1-17-16,0 3-5 16,0 4 30-16,0 1-28 15,13 2-13-15,14 0-35 16,6 0 8-16,4 12-7 15,3 7 3-15,-4 3-6 16,1 5-2-16,-4 1-2 16,-1-4-33-16,-4-2-67 0,-1-7-56 15,-5-10-5-15,-7-5-76 16,-3-7-71-16</inkml:trace>
  <inkml:trace contextRef="#ctx0" brushRef="#br0" timeOffset="70329.35">19672 13394 201 0,'0'0'123'0,"-28"-77"-15"15,16 48 5-15,-1 7-16 16,3 10-5-16,4 4 11 16,2 8-12-16,-5 1-51 15,0 27-40-15,-5 13 0 16,-5 15-1-16,-3 5 6 16,-2 7-10-16,3 2 5 0,2-4-89 15,8-12-92-15,8-19-125 16</inkml:trace>
  <inkml:trace contextRef="#ctx0" brushRef="#br0" timeOffset="70645.32">19802 13274 461 0,'0'0'52'0,"0"0"-30"16,0 75 32-16,3-38 14 16,13 0-28-16,9-2 0 15,7-7-20-15,4-9-5 0,0-19-6 16,-1 0 24-16,2-24 52 16,-7-12-52-16,-12-7-22 15,-13-4 3-15,-5 3 3 16,-31 4 14-16,-16 6-21 15,-6 14-10-15,3 10-1 16,16 10-8-16,16 0-30 16,18 19-107-16,0 4-58 15,24-4-141-15</inkml:trace>
  <inkml:trace contextRef="#ctx0" brushRef="#br0" timeOffset="70998.92">20267 13280 534 0,'0'0'108'0,"0"0"-61"15,0 0-9-15,99-48-31 16,-67 48-7-16,-5 4-28 16,-15 23-61-16,-12 4-75 0,-6 1 5 15,-20-3 84-15,-6-7 75 16,5-7 81-16,11-7 55 16,6-6 8-1,10-2-39-15,0 0-90 0,23 0-15 16,22-19-40-16,13-11-211 15</inkml:trace>
  <inkml:trace contextRef="#ctx0" brushRef="#br0" timeOffset="71285.17">20807 12956 508 0,'0'0'173'0,"0"0"-60"0,0 0-83 15,0 0-28-15,-3 83 27 16,5-35 38-16,17 3-21 16,8 4-4-16,7-7-17 15,11-11-18-15,3-18 6 16,7-19-11-16,1-2 8 16,-4-30-4-16,-8-12-1 15,-16-13 0-15,-23-7-2 16,-7-5 0-1,-41 4 2-15,-27 9-5 0,-12 12 2 16,-6 21-4-16,9 15 2 16,21 8-13-16,20 26-76 15,19 9-234-15</inkml:trace>
  <inkml:trace contextRef="#ctx0" brushRef="#br0" timeOffset="80975.43">13871 14587 164 0,'0'0'73'16,"0"0"-68"-16,0 0-5 16,0 0 10-16,0 0 30 15,0 0 24-15,0 0-46 16,0 0 30-16,8-9-31 15,-8 6-6-15,0 0-5 16,0 1-4-16,0-1 14 0,0-1 6 16,0 3-10-1,0 1 12-15,0 0-9 0,0 0-15 16,7 0 0-16,7 0-1 16,1 0 1-16,2 0 0 15,4 0 0-15,-1 0 1 16,5 0-2-16,2 0 2 15,3 0 6-15,1 0-7 16,5 0 0-16,7-4 1 16,3-1-1-16,5-2 0 15,-1 2-3-15,-3 3 3 16,-1 0 0-16,-6 2 0 16,-4 0 0-16,-3 0 0 15,0 0 0-15,1 0 0 0,6 0 4 16,2 0 8-16,4-1 1 15,1-2-8-15,-1-1 5 16,-3 1-7-16,-1 2-1 16,0 1-2-16,-3 0 2 15,-3 0-2-15,-1 0 0 16,2 0 1-16,1 1-1 16,2-1 0-16,5 0 2 15,0 0-1-15,-1 0-1 16,0 0 0-16,0 0 6 15,0 0-6-15,3-3 1 16,3-1-1-16,2-3 0 16,3 4 0-16,-3 0 1 0,0-3-1 15,3 3-1-15,-1-2 0 16,4 2 2-16,2 0-4 16,-1 2 6-16,1 1-4 15,-3 0 1-15,-2 0 0 16,-3 0 0-16,0 4 0 15,0-4 0-15,1 0 0 16,2 0 0-16,-1-2 0 16,-5-5-2-16,-1 2 2 15,-5 0 0-15,-1 1 6 16,-3 4-6-16,-2 0 0 16,-3 0 0-16,1 0 0 0,0 0-3 15,1 0 3-15,-2 0 0 16,-1 2 2-16,-3-2-2 15,-5 1 1-15,-2-1-1 16,-8 0-2-16,-6 0 2 16,-4 0 0-16,-3 0 2 15,-2 0 18-15,0 0 22 16,0 0-3-16,1 0-1 16,-1 0-27-16,0 0-11 15,2 0-6-15,1 0-11 16,0 1-27-16,-3 7-53 15,-13-1-116-15</inkml:trace>
  <inkml:trace contextRef="#ctx0" brushRef="#br0" timeOffset="85589.16">15400 17115 193 0,'0'0'88'16,"0"0"20"-16,0-82-2 16,-3 55-18-16,2 8-7 15,-2-1-1-15,1 11-23 16,1 4 4-16,-1 5-6 16,-2 0-27-16,-10 24-28 0,-8 23 0 15,-14 24 6-15,-9 13 9 16,-8 5 3-16,-7-4 7 15,-4 0-7-15,-6-4 2 16,-3-13-11-16,1-10 3 16,5-13-9-16,7-17 9 15,10-17-5-15,15-11 0 16,9-6 9-16,12-23-4 16,12-10-10-16,2-5-4 15,20-6 2-15,11 4-13 16,2 9 0-16,1 11 7 15,1 12 3-15,0 12 0 16,4 2-2-16,4 13-2 16,1 11 4-16,-1 9 3 15,2 3 2-15,-6 6 3 0,-5 2-5 16,-4 2 1-16,-3-4-3 16,-7-1 2-16,3-4-54 15,1-7-124-15,4-8-11 16,5-12-140-16</inkml:trace>
  <inkml:trace contextRef="#ctx0" brushRef="#br0" timeOffset="85947.5">15718 17553 439 0,'0'0'190'16,"0"0"-75"-16,0 0 13 15,0 0-50-15,0 0-3 16,0 0-68-16,30-60-7 16,13 55 0-16,5 5-5 15,-5 1-45-15,-13 25-70 16,-17 7 9-16,-13 6 31 15,-9-5 13-15,-23-4 45 16,-9-10 22-16,-6-6 59 16,2-5 67-16,9-9 11 0,10 0-35 15,13 0-2-15,13 0-79 16,10-9-21-16,32-6-62 16,20-4-55-16,10-1-64 15,5-4-68-15</inkml:trace>
  <inkml:trace contextRef="#ctx0" brushRef="#br0" timeOffset="86353.18">16933 16954 420 0,'0'0'191'16,"0"0"-87"-1,0 0 27-15,0 0-15 0,0 0-59 16,0 0-57-16,-37 23 0 16,37 45 12-16,0 19 17 15,-4 10-11-15,2 10-14 16,2 4-4-16,0-5-135 15,15-21-192-15</inkml:trace>
  <inkml:trace contextRef="#ctx0" brushRef="#br0" timeOffset="86507.36">16844 17681 664 0,'0'0'181'15,"0"0"-18"-15,0 0-70 0,0 0-74 16,8-74-13-16,39 65-6 15,11 6-47-15,5 3-131 16,-5 0-8-16,-12 12-107 16</inkml:trace>
  <inkml:trace contextRef="#ctx0" brushRef="#br0" timeOffset="86943.24">17078 17905 296 0,'0'0'159'0,"-95"60"-33"16,39-30-44-16,-2 0-5 16,6-10 19-16,12-9 15 0,10-6-7 15,8-5-36-15,7-4-10 16,7-16-3-16,8-7-36 16,0-6-13-16,24 1-6 15,14 6-3-15,11 4-6 16,0 11-1-16,0 11-9 15,-7 1 7-15,-12 31-10 16,-14 14 9-16,-16 12 13 16,-10 12-2-16,-33 10 3 15,-11-2-2-15,-9-6 2 16,-4-14 0-16,-2-22-1 16,2-17 1-16,4-14 14 0,11-5 22 15,15-11 8 1,16-18-21-16,15-11 1 0,6-5-22 15,18 1-3-15,14 7-12 16,6 9 5-16,4 17 1 16,3 11-15-16,-4 6-20 15,-3 37 11-15,-4 17-19 16,-2 13-9-16,-1 10-86 16,7 7-13-16,4-13 5 15,6-11-486-15</inkml:trace>
  <inkml:trace contextRef="#ctx0" brushRef="#br0" timeOffset="87888.03">17215 17386 99 0,'0'0'61'15,"0"0"-13"-15,-7-73-26 0,4 47 12 16,1-3 53-16,-2 2 17 15,-2 1-6-15,2 7-1 16,-1 7 21-16,2 7 31 16,0 5-29-16,0 14-99 15,-2 24-21-15,-3 18 0 16,2 14 39-16,3 6-13 16,1-4-7-16,2 6-9 15,0-6-8-15,0-6 2 16,11-17-4-16,5-15-11 15,6-16-80-15,4-15-74 16,4-3 22-16,4-25 26 16,-4-18-34-16,-5-6 28 0,-4-4 4 15,-6 7 81-15,-6 9 38 16,-5 14 23-16,-2 10 98 16,-1 13-19-16,1 0-36 15,3 16-59-15,3 15 14 16,3 3 42-16,2-3-23 15,4-4-17-15,2-8 12 16,3-16-4-16,5-3 57 16,5-17 65-16,-4-19-48 15,-7-6-63-15,-14-2-10 16,-7 5-1-16,-15 2-15 16,-16 9-15-16,-3 7-1 0,4 12 0 15,7 9-11-15,9 0-39 16,11 19-114-16,3 9 35 15,16 4 29-15,15-1 3 16,8-7-23-16,1-10-26 16,0-14 56-16,-1 0 90 15,-6-17 2-15,-8-6 105 16,-5-4-6-16,-7 2 20 16,-5 2-29-16,-7 3-25 15,-1 7 23-15,0 7 3 16,0 6-20-16,0 0-34 15,-6 22-39-15,-3 17-7 16,-2 15 7-16,3 7 0 16,7 6 2-16,1 2 1 15,0-3-1-15,7-3-2 0,5-6 0 16,-3-5 0-16,-6-12 0 16,-3-8 0-16,-9-11 0 15,-26-10 2-15,-14-6 4 16,-12-5 3-16,-3 0-5 15,6-6-2-15,12-7-2 16,19-1-10-16,16 0-114 16,11 2-109-16,11-2-219 15</inkml:trace>
  <inkml:trace contextRef="#ctx0" brushRef="#br0" timeOffset="88457.46">18352 16852 280 0,'0'0'101'15,"0"0"45"-15,0 0-80 16,0 0 10-16,0 0-55 15,-100 17-14-15,66 41 45 16,1 26 12-16,5 17 5 16,7 8 7-16,10 6-21 15,10-6-27-15,1-6-19 16,16-14-2-16,15-17-7 16,10-20-12-16,5-18-113 15,9-22-4-15,0-12 1 16,-1-17-108-16</inkml:trace>
  <inkml:trace contextRef="#ctx0" brushRef="#br0" timeOffset="88745.12">18599 16927 384 0,'0'0'193'0,"0"0"-49"16,0 0-19-16,0 0 15 0,0 0-97 16,0 0-43-16,-17 50 0 15,8 18 11-15,-3 13 2 16,1 5-8-16,4-1-5 15,7-8-67-15,0-14-164 16,10-21-56-16</inkml:trace>
  <inkml:trace contextRef="#ctx0" brushRef="#br0" timeOffset="91481.97">18949 17204 4 0,'0'0'416'0,"0"0"-259"16,0 0-77-16,0 0-43 15,0 0-35-15,0 0 1 16,102-42-3-16,-42 22-22 15,0-2-101-15,-5-4-203 16</inkml:trace>
  <inkml:trace contextRef="#ctx0" brushRef="#br0" timeOffset="92897.63">19551 16806 216 0,'0'0'130'15,"0"0"-18"-15,0 0 4 0,0 0-68 16,0 0 0-16,0 0 6 15,-27-15-7-15,27 15-26 16,-1 0-5-16,1 0-4 16,0 0-2-16,0 0-6 15,0 0-3-15,0 0 0 16,8-2 13-16,5-6 18 16,2-7 21-16,3-4-19 15,-2-1-5-15,-3-1-14 16,-2-5-7-16,-5 4-4 15,-3 0-1-15,-2 1 0 0,-1 7-2 16,0 4 10 0,0 5 14-16,0 2-2 0,0 1-2 15,0 2-14-15,0 0-7 16,0 17-19-16,0 11 18 16,0 11 1-16,3 6 0 15,5 7 4-15,-1 2-3 16,-1-1-1-16,0 2 1 15,-5 1-3-15,-1-3-1 16,0-7 3-16,-1-9-1 16,-11-11-2-16,3-14-23 15,-5-7 25-15,-3-5 1 16,-5 0 0-16,-2-11 3 16,4-2 7-16,4 1 11 0,7 1 33 15,3 5 3 1,4 4-19-16,2 1-21 0,12-7-17 15,27 3-7-15,19-6 2 16,20 5-27-16,10-2-84 16,6-3-61-16,-6-1-36 15,-15-4-141-15</inkml:trace>
  <inkml:trace contextRef="#ctx0" brushRef="#br0" timeOffset="93208.84">20251 16547 450 0,'0'0'164'0,"0"0"-41"15,0 0-42-15,0 0-62 16,0 0-12-16,0 0 37 16,97 109 11-16,-73-49-20 15,-15 15 9-15,-9 11-27 16,-21 14-8-16,-25 5-9 0,-17-1-34 16,-7-7-102-1,-8-17-18-15,-3-15-28 0,-4-12-291 16</inkml:trace>
  <inkml:trace contextRef="#ctx0" brushRef="#br0" timeOffset="93858.48">18852 17965 262 0,'0'0'136'16,"0"0"-68"-16,-82-23 7 16,52 17-1-16,2-5 27 15,6 5-13-15,8 2 11 16,8 0-35-16,6 1 20 15,3-3-60-15,46-6-24 16,36-9 0-16,39-8 10 16,25-4-2-16,21 0 8 15,13-1-9-15,13-2 4 0,1 0-11 16,-15-1 2-16,-24 7-3 16,-39 7 1-16,-37 6-28 15,-34 9-59-15,-26 6-10 16,-16 2-13-16,-6 7-26 15,-28 16 66-15,-26 5-152 16</inkml:trace>
  <inkml:trace contextRef="#ctx0" brushRef="#br0" timeOffset="94530.25">19385 18136 195 0,'0'0'138'0,"0"0"-17"0,0 0 57 16,0 0-122-16,0 0 42 16,0 0 8-16,-20-10-51 15,30-4-22-15,16-4-15 16,8-3 0-16,0-4-3 15,-1 0 10-15,0-4-8 16,-9 0-14-16,-5 0 7 16,-7 5-10-16,-9 4 4 15,-3 8 6-15,0 4-8 16,0 5 16-16,0 3-12 16,0 0-3-16,0 0-3 0,0 6-7 15,0 21-4-15,-1 16 11 16,-1 7 1-16,2 11 0 15,0 9 2-15,0 10-2 16,0 5-1-16,2 5 0 16,-2-8 0-16,0-18 0 15,0-14-3-15,-6-15-4 16,-11-14 1-16,-7-5 6 16,-9-8 2-16,-3-3 0 15,-2-5 4-15,5 0 19 16,12 0 69-16,8-5-43 15,10 0-14-15,3-1-13 16,33-8-22-16,29-12-2 16,29-1-6-16,18-4-73 15,3 0-116-15,-5 1-203 0</inkml:trace>
  <inkml:trace contextRef="#ctx0" brushRef="#br0" timeOffset="100265.12">21041 17331 68 0,'0'0'108'0,"0"0"-35"0,0 0 4 15,0 0 20-15,0 0 14 16,0 0-10-16,0 0 10 16,-64-32-6-16,63 18-3 15,1-2-46-15,0 2-11 16,22-3-34-16,14 1-9 15,16 4-4-15,12 4-4 16,3 8-90-16,-4 5-64 16,-14 20-42-16,-25 11-42 15</inkml:trace>
  <inkml:trace contextRef="#ctx0" brushRef="#br0" timeOffset="100392.78">21109 17529 346 0,'0'0'231'0,"-108"15"-82"0,80-14-22 16,17-1 9-16,11 0-34 15,30-5-96-15,31-16-6 16,24-5-11-16,15-1-164 16,-4-2-69-16,-12 0-239 15</inkml:trace>
  <inkml:trace contextRef="#ctx0" brushRef="#br0" timeOffset="100702.92">21950 16768 401 0,'0'0'100'15,"0"0"59"-15,0 0-27 16,0 0 1-16,0 0-39 16,0 0-85-16,-2-6-4 15,2 52-4-15,0 15 22 16,0 11-18-16,0 13 0 0,2 12-5 16,8 1-30-16,4-5-224 15,2-21-138-15</inkml:trace>
  <inkml:trace contextRef="#ctx0" brushRef="#br0" timeOffset="100855.24">21964 17540 657 0,'0'0'194'16,"0"0"-47"-16,0 0-57 16,0 0-76-16,30-76-12 15,14 61-4-15,3 4-42 16,-8 10-115-16,-9 1-36 15,-12 5-44-15</inkml:trace>
  <inkml:trace contextRef="#ctx0" brushRef="#br0" timeOffset="101344.53">22094 17713 242 0,'0'0'133'0,"0"0"-27"15,-113 43 10-15,77-35-41 16,9-6-8-16,7-2 22 16,6 0-16-16,8-7-17 15,6-15-5-15,0-4-39 16,20-6-11-16,18 1-2 16,6 0-10-16,0 9-47 0,-5 8 31 15,-8 12 27-15,-5 2-11 16,-10 19-4-16,-8 17 14 15,-8 11 0-15,-5 8-2 16,-26 8 6-16,-13-1 2 16,-12 3-3-16,-16-2 0 15,-8-7-2-15,-1-11 3 16,7-15 4-16,11-13 64 16,17-14 18-16,15-3-24 15,15-17-38-15,15-12-9 16,1-4-14-16,25-8-4 15,13 5-5-15,3 0 2 16,4 7-11-16,-5 7 9 16,-2 11 4-16,-4 8 0 15,-4 3-5-15,-6 8 1 0,-5 17 0 16,-5 7-5-16,2 14-4 16,2-3-21-16,6 3-92 15,6-6-38-15,2-16 67 16,1-12-219-16,-1-12 13 15</inkml:trace>
  <inkml:trace contextRef="#ctx0" brushRef="#br0" timeOffset="101960.12">22491 16954 422 0,'0'0'48'0,"0"0"118"16,0 0-52-16,0 0 14 16,0 0-36-16,0 0 0 15,-39-56-61-15,39 67-31 16,0 24-7-16,0 18 7 15,0 19 28-15,0 11-8 0,0 6-5 16,0 0-9 0,0-6-1-16,0-13-5 15,2-11-3-15,13-17-25 0,6-19-107 16,4-16-15-16,5-7 32 16,1-19 61-16,0-18-58 15,-4-9-5-15,-6-5 57 16,-4-2 22-16,-8 3 13 15,-6 6 28-15,-3 10 31 16,0 12 55-16,0 12 47 16,-2 6-36-16,2 4-35 15,0 5-62-15,0 16-2 16,0 6 2-16,15 4 7 16,3-1-2-16,6-8 3 0,1-8 1 15,3-9-8-15,2-5 41 16,3-16 77-16,-5-15-33 15,-4-7-21-15,-10-3-23 16,-13-1-4-16,-1 4-17 16,-7 4-11-16,-16 12-10 15,-2 11-1-15,0 11-17 16,4 16-60-16,5 13-70 16,12 12 71-16,4 1-25 15,8-2-12-15,19-3-77 16,3-11-57-16</inkml:trace>
  <inkml:trace contextRef="#ctx0" brushRef="#br0" timeOffset="102239.05">23079 17302 76 0,'0'0'206'15,"30"-75"-36"-15,-24 36-18 0,-4 3-55 16,-2 10 8-16,0 12-21 16,0 5 9-16,-2 9-46 15,-1 9-47-15,0 24-20 16,0 20 18-16,0 7 1 15,0 6 1-15,1 4 1 16,-2 0-1-16,-2 2 0 16,-6-1 1-16,-2-4-1 15,-5-11 0-15,-2-9 6 16,-3-14 18-16,-1-14 3 16,-5-12 12-16,-4-7-7 15,-5 0-16-15,0-4-13 0,6-9-3 16,13-6-20-16,18-1-118 15,2-6-151-15,25-2-402 16</inkml:trace>
  <inkml:trace contextRef="#ctx0" brushRef="#br0" timeOffset="102596.8">23458 17045 548 0,'0'0'101'0,"0"0"7"15,-12-72-26-15,6 67 27 16,-2 5-7-16,1 12-84 16,-6 24-15-16,2 22-3 15,3 10 7-15,7 2 0 16,1 1 1-16,14-5-3 15,18-2-5-15,13-13 2 16,9-20-4-16,9-20 6 16,3-12-4-16,-3-38 10 15,-13-19-9-15,-19-10 4 16,-19-9-4-16,-12-5 7 16,-35 4-8-16,-20 12-4 0,-14 19-40 15,-7 30-39-15,5 17-38 16,7 24-45-16,13 18-95 15</inkml:trace>
  <inkml:trace contextRef="#ctx0" brushRef="#br0" timeOffset="103413.19">24781 17394 613 0,'0'0'162'16,"0"0"14"-16,0 0-75 16,0 0-46-16,0 0-43 15,1-80-9-15,47 73-3 16,6 4-10-16,-6 3-70 16,-10 9-71-16,-18 14 26 0,-17 4 46 15,-5 1 44-15,-32-5 35 16,-13-3 4-16,-3-7 74 15,8-6 63-15,12-6 14 16,15 0-88-16,15-1-43 16,17 0-24-16,32 0-64 15,25 0-46-15,9-5-102 16,-4-9-180-16</inkml:trace>
  <inkml:trace contextRef="#ctx0" brushRef="#br0" timeOffset="115779.12">8809 17590 75 0,'0'0'208'0,"0"0"-87"16,0 0 26-1,0 0-71-15,0 0-22 0,0 0-20 16,10-87-26-16,54 53-7 16,19 2-2-16,6-6-37 15,-10-12-443-15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39:12.033"/>
    </inkml:context>
    <inkml:brush xml:id="br0">
      <inkml:brushProperty name="width" value="0.05292" units="cm"/>
      <inkml:brushProperty name="height" value="0.05292" units="cm"/>
      <inkml:brushProperty name="color" value="#FF0000"/>
    </inkml:brush>
  </inkml:definitions>
  <inkml:trace contextRef="#ctx0" brushRef="#br0">29713 5228 59 0,'0'0'10'0,"0"0"15"15,105 0 56-15,-72 0-30 16,-3 0-4-16,-4 2-35 16,-3 1 3-16,0 2 5 15,-3-1-4-15,1-1-3 16,1 1-7-16,3 1 5 15,10-2 1-15,7 1-6 16,8 1 19-16,5 0-13 16,3 1-4-16,1 0-7 0,5 2-1 15,3-3 3-15,2 2 1 16,-2 0 0-16,-7 0-4 16,-7-2 1-16,-5 0 24 15,-11-1 16-15,-5-3 18 16,-10 1-56-16,-9-1-3 15,-7-1 40-15,-3 0-14 16,-3 0 10-16,0 1 39 16,0-1-30-16,0 0-13 15,0 0-14-15,0 0-12 16,0 0-6-16,0 3-8 16,0 4-63-16,0-1-75 15,-10-3-61-15</inkml:trace>
  <inkml:trace contextRef="#ctx0" brushRef="#br0" timeOffset="4222.46">30129 6070 241 0,'0'0'114'0,"0"0"-114"16,0 0 0-16,0 0 32 15,108-3 20-15,-62 1 0 16,1 0-7-16,-3-2-13 15,-4 1 0-15,-1 0 34 16,-1 0-18-16,-1 3-37 0,2 0 2 16,7 0-1-1,11 0-6-15,14 0-1 0,11 0 3 16,16 0 2-16,10 3-8 16,11 3 12-16,7 2-8 15,-1-2-1-15,-3 0-5 16,-8 1 0-16,-7-3 7 15,-4 2-7-15,-1-3-1 16,-3 4 0-16,-5-3-1 16,-9 2-1-16,-7-2-8 15,-9 0 11-15,-3 1-1 16,-9-1 2-16,-6 1-4 16,-7 0 2-16,-8 0-4 15,-7-2 2-15,-11-2-1 16,-5-1 1-16,-7 0 3 0,-3 0 1 15,-3 0-1-15,0 0 3 16,0 0 1-16,0 0-2 16,0 0-2-16,0 0-3 15,0 5-28-15,0-3-99 16,-1 0-241-16</inkml:trace>
  <inkml:trace contextRef="#ctx0" brushRef="#br0" timeOffset="6020.24">4974 6982 273 0,'0'0'28'0,"0"0"-27"15,0 0-1-15,0 0 6 16,0 0 17-16,0 0 4 15,55-1-1-15,-41 1-4 16,5-2 24-16,5 1-10 16,3 0-3-16,10-1 1 0,3 1-22 15,5-1-5-15,10 0-5 16,10-1 1-16,15 0-2 16,11-2 7-16,3 2-8 15,-3 0 0-15,-6 0 2 16,-12 3-5-16,-5 0 4 15,-15 0-1-15,-7 0 2 16,-10 0-2-16,-12 0 0 16,-9 0 0-16,-5 0 0 15,-7 0 0-15,-3 0 2 16,0 0-2-16,0 0 0 16,0 0 0-16,1 0 0 15,1 0-54-15,7 3-23 0,-3 2-53 16,-4-4-150-1</inkml:trace>
  <inkml:trace contextRef="#ctx0" brushRef="#br0" timeOffset="11630.13">13764 8073 94 0,'0'0'7'15,"115"-28"27"-15,-38 15 13 16,11 3-12-16,8 0-14 15,1 4-11-15,-2 3-7 16,-10 3-2-16,-15 0-1 16,-16 0 0-16,-17 0 0 15,-10 3 0-15,-9 2-1 16,-7-4 1-16,-5 0-1 16,-5 1 0-16,-1-2-19 15,0 3-50-15</inkml:trace>
  <inkml:trace contextRef="#ctx0" brushRef="#br0" timeOffset="23980.76">16261 1534 677 0,'0'0'144'15,"0"0"-30"-15,0 0-35 16,0 0-34-16,0 0-45 0,0 0-1 15,-42 132 1-15,29-45 16 16,-2 4-2-16,3-7-6 16,1-11-6-16,4-20-2 15,3-15 3-15,2-18-2 16,2-13 1-16,0-7 1 16,0 0 8-16,0-23 49 15,0-20 81-15,0-23-138 16,0-15-3-16,0-6 3 15,0 3-2-15,0 9-1 16,0 19-1-16,0 21 1 16,0 16 1-16,0 12 0 15,0 7-2-15,6 7-21 16,19 20-23-16,13 14 44 0,6 9 1 16,1 1-3-16,-3-5 1 15,-8-12-10-15,-7-14 8 16,-3-13-9-16,-5-7 11 15,4-8 4-15,3-25 6 16,1-14-2-16,0-9 4 16,-9 0-2-16,-3-1-6 15,-8 6 7-15,-4 11-4 16,-1 13-3-16,-2 12 6 16,0 13 21-16,0 2-20 15,1 10-9-15,5 23-30 16,6 16 22-16,3 14 7 0,3 4 1 15,-1 3 0-15,2-8 0 16,0-9 1-16,-4-10-1 16,3-10-2-16,-3-6-8 15,1-7-89-15,1-4-76 16,-2-12-73-16,-6-4-102 16</inkml:trace>
  <inkml:trace contextRef="#ctx0" brushRef="#br0" timeOffset="24167.25">16971 1573 449 0,'0'0'207'16,"0"0"0"-16,0 0-66 15,0 0-119-15,0 0-22 16,0 0 0-16,30 69 4 16,-18-14 16-16,-2 6-10 0,-7 2-2 15,-3-4-7-15,0-12-1 16,1-11-22-16,6-14-197 15,2-19 6-15,2-7-242 16</inkml:trace>
  <inkml:trace contextRef="#ctx0" brushRef="#br0" timeOffset="24427.35">16938 1134 376 0,'0'0'327'0,"0"0"-327"16,0 0-3-16,0 0 3 16,14 74 42-16,3-71 46 15,4-3 53-15,2-7 27 16,-1-22-67-16,-7-5-60 16,-11-4-6-16,-4 6-23 15,-4 7-12-15,-14 10-12 16,-4 11-52-16,2 4-106 15,5 24-100-15,9 15 71 16,6 14-84-16</inkml:trace>
  <inkml:trace contextRef="#ctx0" brushRef="#br0" timeOffset="24647.5">17215 1615 349 0,'0'0'210'0,"0"0"-22"0,84-5 54 16,-42-28-64-16,8-14-99 15,-1-15-31-15,-8 0-17 16,-14 8-17-16,-17 12-11 16,-8 16-3-16,-2 11-3 15,0 15-29-15,-17 0-43 16,-5 27-68-16,-2 19 13 16,7 17 54-16,12 8 13 15,5 3-18-15,15 0 8 16,10 1-65-16,-2-6-69 15</inkml:trace>
  <inkml:trace contextRef="#ctx0" brushRef="#br0" timeOffset="24746.24">17548 1961 280 0,'0'0'179'16,"0"0"-17"-16,0 0-56 15,-98 73-53-15,60-71 19 16,4-2-40-16,13-5-32 16,15-20-92-16,6-13-199 15</inkml:trace>
  <inkml:trace contextRef="#ctx0" brushRef="#br0" timeOffset="25678.18">17914 1444 616 0,'0'0'190'16,"0"0"-91"-16,0 0 57 16,0 0-97-16,0 0-47 15,-105 58-12-15,75 0 1 16,2 12 0-16,7 7 1 15,7 7 0-15,9-3 4 0,5-9-4 16,4-15-4-16,22-19-4 16,12-20-44-16,10-18-23 15,10-11-7-15,8-29 27 16,7-16-44-16,-6-13 9 16,-7-9 23-16,-14-4 26 15,-15-9-1-15,-14-7 40 16,-13-6 2-16,-4 3 10 15,-1 9-9-15,-16 21 15 16,1 21 16-16,2 18 26 16,1 18 39-16,5 7-30 0,4 7-25 15,-1 8-44 1,0 30-29-16,-1 23 29 0,0 21 7 16,6 17-7-16,0 3 0 15,10-2-1-15,19-24 1 16,6-24-9-16,11-29-1 15,5-23 10-15,9-3 11 16,1-34-4-16,-2-12 22 16,-9-7 7-16,-17-3-10 15,-15 6-6-15,-15 13 17 16,-3 8-5-16,-10 18 16 16,-18 14-48-16,-9 0-12 15,-5 33-47-15,3 13 36 16,14 5 1-16,13-3-51 15,12-4-51-15,3-15-5 0,22-9-33 16,8-13 69 0,2-7 70-16,-7 0 23 0,-4-2 10 15,-9-3 50-15,-3 2 23 16,1-1-8-16,4-1-40 16,6-3-6-16,10-4 4 15,9-10 5-15,1-11-6 16,-2-10 1-16,-3-11 33 15,-8-4-32-15,-10 0-15 16,-7 8 5-16,-12 5-15 16,-1 12-14-16,0 11 11 15,0 10-3-15,-1 9 13 16,1 3-16-16,0 10-114 16,10 17 21-16,10 11 71 0,-4 13-11 15,3 11-48-15,-2 7-41 16,-4 6 82-16,-8 4-126 15</inkml:trace>
  <inkml:trace contextRef="#ctx0" brushRef="#br0" timeOffset="26087.94">18998 1736 295 0,'0'0'385'0,"0"0"-148"15,0 0-29-15,19-73-153 16,17 11-55-16,6-16 0 16,0-11 0-16,-5-1 8 15,-12 6-8-15,-7 15 6 16,-12 16-3-16,-4 16-3 0,-2 15 5 15,0 12-5-15,0 10-14 16,0 7-24-16,0 26-149 16,0 15 146-16,0 13 10 15,0 9-63-15,-3 9 7 16,-14 5 11-16,-8-4-5 16,-4-10 77-16,3-24 4 15,5-16 24-15,9-15 47 16,6-11-3-16,3-4 40 15,1-1 61-15,2-25-126 16,12-13-43-16,23-14-138 16,14-10 71-16,7 0 32 15,-6 6 23-15,-6 12 12 16,-9 19 21-16,-10 13 28 16,-5 9-18-16,-6 4-13 15,-2 10-18-15,2 16 0 0,-2 8 10 16,-3 15 13-1,-5 6-5-15,-4 3 1 0,0-5-19 16,0-9-12-16,-7-16-185 16,-2-18-74-16</inkml:trace>
  <inkml:trace contextRef="#ctx0" brushRef="#br0" timeOffset="26313.34">19424 1045 548 0,'0'0'151'0,"0"0"-118"16,0 0-33-16,0 0-9 15,0 0 9-15,0 0 14 16,41 11 80-16,-22-25 71 16,-2-13-48-16,-6-2-57 15,-9 3-5-15,-2 8-20 16,-3 6-28-16,-15 10-7 15,-9 2-40-15,-2 28-128 16,0 17-34-16,6 8-38 16,9 5-325-16</inkml:trace>
  <inkml:trace contextRef="#ctx0" brushRef="#br0" timeOffset="26861.54">19912 725 688 0,'0'0'141'16,"0"0"-62"-16,0 0-79 16,0 0-10-16,0 94 10 15,0-12 55-15,0 18 48 16,0 11-19-16,0 12-29 16,3 9-10-16,-3 1-18 15,0-6-19-15,0-11-6 16,0-18-4-16,-7-16 0 15,-17-16-97-15,-7-16-45 16,-7-22-56-16,2-17-19 16,5-11-45-16,9-32 174 0,10-21 90 15,12-22 79 1,0-13-32-16,21-11 17 0,12-5 38 16,8 14 23-16,1 11-57 15,0 18 50-15,-5 20-32 16,-3 17 5-16,-2 15-3 15,2 9-48-15,3 0-9 16,1 4-2-16,-1 15-2 16,-9 6-11-16,-7 9-16 15,-12 6-8-15,-5 2-22 16,-4-3-84-16,-7-10-114 16,-8-24-113-16</inkml:trace>
  <inkml:trace contextRef="#ctx0" brushRef="#br0" timeOffset="27646.86">20148 1045 337 0,'0'0'132'0,"0"0"-45"0,0 0-63 15,0 0-24-15,0 0-46 16,0 0 27-16,59 74 10 16,-40-23 1-16,0-11-7 15,3-9 15-15,-4-15 18 16,0-9 47-16,-3-2 96 15,0-5 6-15,0 0-59 16,6 0-24-16,4-8-17 16,3-13-33-16,1-6-16 15,-4-6-6-15,-10-3-8 16,-7-3-4-16,-8 5-31 16,-2 7-11-16,-16 11 30 0,-3 11-29 15,3 5-3-15,0 5 26 16,4 26-13-16,1 11 25 15,6 8 4-15,7 1-5 16,0 2 2-16,13-2-19 16,16-10-52-16,11-10-59 15,11-18 36-15,5-13 73 16,6-10 7-16,-1-21-2 16,-5-6-50-16,-6-7 27 15,-9-1 40-15,-12 3 8 0,-14 3 11 16,-12 10-12-1,-3 8 14-15,-3 12 66 0,-14 9-43 16,-2 0 8-16,0 12-19 16,-3 16-28-16,3 12 8 15,0 7 6-15,2 11 5 16,4 5 0-16,6 3 6 16,7-5-25-16,1-16-1 15,29-19 0-15,11-26-22 16,9-9 22-16,7-37 40 15,1-12 4-15,-3-10 25 16,-7-2-4-16,-10-7 2 16,-11-9-11-16,-13-7-22 15,-14-4-12-15,0 9-8 16,-20 18-9-16,-1 20 3 0,-1 21 27 16,7 17 8-16,6 9-14 15,0 3-29-15,-4 20-20 16,-4 21 6-16,-3 17 13 15,4 12-4-15,8 7-34 16,8-5-33-16,0-11 10 16,21-18-30-16,1-16 66 15,2-10 11-15,-5-7 15 16,5-5 0-16,1-3-6 16,-2 1 4-16,-4 6-35 15,-9 11-50-15,-10 14-26 16,-4 12 19-16,-11 11-130 0</inkml:trace>
  <inkml:trace contextRef="#ctx0" brushRef="#br0" timeOffset="28345.1">21444 1319 616 0,'0'0'157'0,"0"0"-112"16,0 0 3-16,0 0 16 16,0 0-43-16,0 0-16 15,0 0-1-15,-26 0-4 16,26 0 9-16,0 0 14 15,0 0 22-15,10-2 16 16,18-7-7-16,14-6-20 16,8-4-23-16,5 0-4 0,-6-1-7 15,-7 3-10-15,-10 3-68 16,-14 4 12-16,-8 10-43 16,-10 0-38-16,-35 27-43 15,-21 15 115-15,-18 8 25 16,2 6 43-16,11-8 7 15,15-7 23-15,21-17 93 16,16-9-65-16,9-6-23 16,28-9-26-16,27 0-4 15,14 0-57-15,2-9-64 16,-14 4-330-16</inkml:trace>
  <inkml:trace contextRef="#ctx0" brushRef="#br0" timeOffset="28417.18">21600 1581 346 0,'0'0'10'0,"0"0"-10"0</inkml:trace>
  <inkml:trace contextRef="#ctx0" brushRef="#br0" timeOffset="28975.22">22849 1548 539 0,'0'0'177'0,"0"0"-57"16,0 0 34-16,0 0-57 0,0 0-97 16,0 0-2-16,84-1 2 15,34-3 12-15,50-2 9 16,42-5-5-16,22-6-16 16,0-3-1-16,-12-9-49 15,-28 0 47-15,-34-2-3 16,-39 4 12-16,-39 7-4 15,-34 6 17-15,-24 5 12 16,-16 2 45-16,-6 0 12 16,-2 1-65-16,-18 1-23 15,-12 5-117-15,-5 1-65 16,-9 12-117-16,-5 1-422 0</inkml:trace>
  <inkml:trace contextRef="#ctx0" brushRef="#br0" timeOffset="42334.21">16118 17498 242 0,'0'0'65'15,"0"0"2"-15,0 0-28 16,0 0 41-16,0 0-6 16,0 0-25-16,0 0-35 15,0 0-2-15,-26-17-8 16,26 17 0-16,9-3 12 15,8-2 0-15,5 2-13 16,5-1 4-16,7 0-2 16,9 0-3-16,14-3-2 15,13-2 7-15,12 0-4 0,8-1 4 16,7 3-6-16,1-1 5 16,5 3-6-16,-1-1 2 15,-2 3-2-15,-1-2 0 16,0 0 0-16,1 4 0 15,2 1 0-15,2 0 0 16,-4 0-2-16,1 0 1 16,-4 0 2-16,-3 0-1 15,1 6 0-15,2 2-1 16,4-2 1-16,1-1-3 16,3 1-7-16,-1-1 8 15,2-4-30-15,3-1 15 0,-6 0 5 16,-4 0 11-16,-13-1-14 15,-15-1 2-15,-13 1 2 16,-14 1 11-16,-13 0 1 16,-10 0 0-16,-11 0-1 15,-5 0 0-15,-5 0 6 16,0 0 46-16,0 0 35 16,0 0-4-16,0 0 14 15,0 0-11-15,0 0-32 16,0 0-34-16,0 0-9 15,0 0-8-15,0 0-3 16,0 0-10-16,0 0-54 16,1 4-64-16,1 9-9 0,-2-4 26 15,-6-2-263 1</inkml:trace>
  <inkml:trace contextRef="#ctx0" brushRef="#br0" timeOffset="130871.34">16641 18170 243 0,'0'0'206'0,"51"-84"-197"16,-8 29 1-16,12-11 1 15,13-7 3-15,7-6-9 16,3 1-5-16,-2 4-4 16,-16 9-5-16,-24 17-112 15</inkml:trace>
  <inkml:trace contextRef="#ctx0" brushRef="#br0" timeOffset="131073.37">16707 18129 579 0,'0'0'84'15,"0"0"-70"-15,0 0-6 16,88-75 36-16,-5 0 16 15,16-18-40-15,7-7-17 16,-6 8 4-16,-22 22-7 16,-30 28-59-16,-36 28-215 15</inkml:trace>
  <inkml:trace contextRef="#ctx0" brushRef="#br0" timeOffset="131204.47">16943 17936 580 0,'0'0'117'0,"0"0"-91"0,0 0-24 16,81-58-4-16,-12 13-7 16,5-5-80-16,1-9-167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40:10.866"/>
    </inkml:context>
    <inkml:brush xml:id="br0">
      <inkml:brushProperty name="width" value="0.05292" units="cm"/>
      <inkml:brushProperty name="height" value="0.05292" units="cm"/>
      <inkml:brushProperty name="color" value="#FF0000"/>
    </inkml:brush>
  </inkml:definitions>
  <inkml:trace contextRef="#ctx0" brushRef="#br0">17150 2266 213 0,'0'0'62'16,"0"0"-37"-16,0 0 13 15,0 0 8-15,0 0 17 16,0 0 22-16,0 0-41 15,-54-48 3-15,53 47-22 16,1-1 6-16,0 2-7 16,0 0-2-16,0 0-7 15,0 0-13-15,0 0-2 16,6-2-6-16,34-1-4 16,28-3 10-16,32-5 7 15,20-3 1-15,8 2 1 0,5 0-2 16,-5 8-3-16,6-1 2 15,5 2-2-15,4 3-3 16,8 0-1-16,-5 0 0 16,0 0 1-16,2 0 2 15,-4 0-2-15,-9 0 2 16,-7 3-3-16,-14-1 0 16,-19 1 0-16,-16-2 4 15,-24-1-5-15,-21 0 1 16,-14 0-3-16,-13 0 3 15,-4 0 8-15,-3 0-3 16,0 0 13-16,0 0-4 16,0 0-14-16,3 0-47 15,-1 0-182-15,-2 0-281 0</inkml:trace>
  <inkml:trace contextRef="#ctx0" brushRef="#br0" timeOffset="884.64">30317 2034 203 0,'99'5'25'16,"7"2"22"-16,10 3-13 15,10-4 17-15,12-1-20 16,4-2 6-16,-6-1 23 15,-11 0-32-15,-18 1-16 16,-26 4-2-16,-17 3-10 16,-18 2-50-16,-14-3 41 15,-16-1-9-15,-16-3-118 16,-16-2-115-16</inkml:trace>
  <inkml:trace contextRef="#ctx0" brushRef="#br0" timeOffset="1903.94">6364 2998 446 0,'0'0'81'0,"0"0"30"15,0 0-59-15,0 0 39 16,0 0-4-16,0 0-50 16,-38-36-24-16,38 36-13 15,0 0-10-15,14-4-2 16,27-12 12-16,30-21 14 15,34-26 46-15,35-27-13 16,27-24-21-16,18-10-1 0,-6 14-20 16,-30 22-3-1,-37 33-2-15,-42 31-7 0,-27 22-84 16,-20 11-84-16,-22 32-19 16,-2 19-54-16</inkml:trace>
  <inkml:trace contextRef="#ctx0" brushRef="#br0" timeOffset="4185.53">16502 4267 247 0,'0'0'70'0,"0"0"-44"15,0 0-12-15,0 0 0 16,0 0 58-16,0 0-47 16,-13-29 32-16,13 29-8 15,0 0-17-15,0 0-16 16,0 0-16-16,25 0-11 16,30-4 11-16,35-1 19 15,34-3 22-15,23 0-16 16,13-1-2-16,-2 1-6 15,-15 3-8-15,-25 2 4 16,-28 3 5-16,-26 0-15 0,-25 0 13 16,-16 0-11-1,-10 0 5-15,-10 0-6 0,-2 0 3 16,-1 0 11-16,0 0 13 16,0 0-18-16,0 0-13 15,3 0-41-15,-3 4-156 16,0-1-154-16</inkml:trace>
  <inkml:trace contextRef="#ctx0" brushRef="#br0" timeOffset="5537.51">30934 4170 95 0,'0'0'56'0,"0"0"21"16,0 0-1-16,0 0-25 16,52 76-11-16,-27-67 7 15,6-2 13-15,10-7 11 16,14-2-7-16,20-23 9 16,19-10 3-16,19-8-19 0,17-9-57 15,14-5 11-15,11 2 0 16,-1 4-10-16,-8 8-1 15,-23 10 16-15,-28 9-4 16,-25 7-4-16,-27 9 0 16,-16 4-8-16,-15 4 2 15,-6 0-2-15,-6 8-35 16,0 17-46-16,-15 9-12 16,-27 2-28-16,-17 4-272 15</inkml:trace>
  <inkml:trace contextRef="#ctx0" brushRef="#br0" timeOffset="17933.59">23334 6511 324 0,'0'0'122'16,"0"0"-109"-16,-94 70 3 15,33-27 58-15,-14 6-7 16,-5 3-8-16,-4-3-24 16,5-6-4-16,9-11 8 15,13-15 16-15,13-8 31 16,14-9 15-16,9 0-55 0,2 0-10 16,6-9-6-1,5-7-9-15,5 0 8 16,3-5-23-16,0-2 2 15,19 3-6-15,3 4 0 0,3 5 0 16,1 11-2 0,6 0-7-16,3 16-3 0,4 13 6 15,-3 10 3-15,-3 3-4 16,-5 9 2-16,-3 3-54 16,0 0-98-16,1-10-65 15,4-16-59-15</inkml:trace>
  <inkml:trace contextRef="#ctx0" brushRef="#br0" timeOffset="18139.38">23484 6638 762 0,'0'0'158'0,"0"0"-80"0,0 0-62 16,0 0-5-16,0 0 2 15,86 55 33-15,-55-18-8 16,-10 10-23-16,-20 0-10 16,-5 4-5-16,-37 5-3 15,-18-3-119-15,-11-9-150 16,-11-18-92-16</inkml:trace>
  <inkml:trace contextRef="#ctx0" brushRef="#br0" timeOffset="18366.08">22348 6703 711 0,'0'0'89'0,"-122"81"-49"15,62-10 32-15,15 16 57 16,21 6-68-16,24 4-28 15,44-5-21-15,55-17-9 16,54-29-3-16,44-35-53 0,29-18-165 16,-3-38-54-16</inkml:trace>
  <inkml:trace contextRef="#ctx0" brushRef="#br0" timeOffset="20041.5">6880 7350 179 0,'0'0'136'0,"0"0"-85"15,0 0-2-15,0 0-1 16,0 0 9-16,0 0-10 16,-61 0-18-16,61 0-8 0,0 0 4 15,0 0-11 1,0 0-10-16,0 0 0 0,0 0-4 16,0 0-5-16,0 0 5 15,0 0-3-15,0 0-7 16,3 0 6-16,14 0 4 15,11 0 8-15,16 0 30 16,19 0-8-16,22-3 1 16,20-9 5-16,17-2-23 15,15-5 5-15,11-1-7 16,20 1 1-16,14-4-12 16,3 4 11-16,-6 8-11 0,-25 5 0 15,-30 6-2-15,-29 0-1 16,-27 0-7-16,-22 0 3 15,-20 3 5-15,-15-3 2 16,-8 3 0-16,-3-3 8 16,0 0 42-16,0 0 57 15,0 0-28-15,0 0-27 16,0 0-34-16,0 0 9 16,0 0-11-16,0 0-12 15,0 0-1-15,0 0-1 16,0 0 0-16,0 0-2 15,0 0 10-15,0 0-1 0,0 0 11 16,0 0 5 0,0 0-9-16,0 0 8 0,0 0-18 15,0 0 12-15,0 0-13 16,0 0 4-16,0 0-6 16,0 0-1-16,0 0-1 15,0 0-1-15,0 0-2 16,0 0 2-16,0 0 0 15,0 0 2-15,0 0-6 16,0 0-1-16,0 0 4 16,0 0-10-16,0 0 2 15,0 0-13-15,0 0-1 16,0 0-22-16,0 0-41 0,0 0-104 16,0 0-113-16,0 0-209 15</inkml:trace>
  <inkml:trace contextRef="#ctx0" brushRef="#br0" timeOffset="30659.92">9752 8857 257 0,'0'0'43'16,"0"0"-37"-16,0 0-3 15,0 0 30-15,0 0 64 16,0 0-38-16,0 0-22 15,0 0 15-15,0 0-40 16,0 0-5-16,0 0 3 16,0 0-5-16,0 0-3 15,1 0-1-15,4 0 3 16,5 0 4-16,5 0 22 0,6 0 1 16,4 0-17-16,5-7-2 15,0 3-1-15,4 0 2 16,5 1 2-16,4-1 0 15,2 0-4-15,4 1 1 16,-3 0 2-16,0-3-11 16,-2 1 0-16,-5-1-1 15,1 0 1-15,-4 3-2 16,3-2 1-16,-2 3-2 16,9 1 1-16,-1 1 4 15,1 0-5-15,-3 0-1 16,-1 0-4-16,-3 0 4 15,-2 1 1-15,3 1 2 16,-4 3-2-16,3-3 0 0,-2 2 1 16,-1-1-1-16,1 0 0 15,1 2 1-15,-1 0-2 16,7-2 1-16,-2-1-1 16,3 0-2-16,3-2 3 15,1 0 4-15,0 0-3 16,5 0-1-16,1 0 5 15,-1 0-5-15,-6 0 0 16,-2 0-1-16,-6 0 1 16,-1 0 0-16,-2 3 0 15,-3 1-2-15,2 1 2 0,0 1 0 16,3-2 3 0,-1-1-3-16,1 1-1 0,-4 0 0 15,-2 2-2 1,-4 1 3-16,1-3 0 0,0 1 2 15,0 1-4-15,0-4 2 16,-2 1 0-16,-1 1 3 16,-5-1-3-16,-4 2-1 15,-3-3-5-15,-4 1 5 16,-2 0 1-16,-1-2 4 16,-3 1-4-16,-2-2 0 15,-2 0 1-15,-1 0-1 16,0 0 11-16,0 0 9 15,0 1 9-15,0-1 5 0,0 0 9 16,0 0-5-16,0 0-1 16,0 0-13-16,0 0-6 15,0 0-10-15,0 0-2 16,0 0-1-16,0 0-4 16,0 0-1-16,0 0 1 15,0 0 0-15,0 0 1 16,0 0 14-16,0 0 10 15,0 0 4-15,0 0-6 16,0 0-9-16,0 0-1 16,0 0-9-16,0 0-3 15,0 0-2-15,0 0 0 16,0 0 0-16,0 0 2 16,0 0 3-16,0 0-5 15,0 0 8-15,0 0 4 0,0 0-12 16,0 0 9-1,0 0-8-15,0 0 1 0,0 0 1 16,0 0-3-16,0 0 0 16,0 0 2-16,0 0-2 15,0 0-3-15,0 0-23 16,0 0-58-16,0 0-120 16,0 0-134-16</inkml:trace>
  <inkml:trace contextRef="#ctx0" brushRef="#br0" timeOffset="35970.18">1016 1460 667 0,'0'0'39'0,"0"0"68"16,0 0-5-16,0 0 20 15,0 0-40-15,0 0-12 16,0 0-17-16,-72-66-28 0,72 66-25 16,0 1-10-16,16 21-8 15,14 12 12-15,10 12 6 16,2-1 0-16,3-6 1 15,-2-12 1-15,2-18-1 16,7-9 1-16,15-41 0 16,17-31 32-16,20-30-4 15,21-20-9-15,8-10-4 16,10 1-17-16,-8 8 7 16,-22 14-7-16,-19 23 0 15,-31 29 0-15,-26 24-10 16,-22 20-40-16,-15 15-56 15,-6 42-110-15,-35 32 46 16,-24 33 74-16,-8 14-204 0</inkml:trace>
  <inkml:trace contextRef="#ctx0" brushRef="#br0" timeOffset="36322.22">994 2027 888 0,'0'0'29'0,"0"0"63"16,0 0-36-16,0 0-56 16,0 0-23-16,0 0-17 0,66 38 40 15,0 3 13 1,4-2 1-16,6-10-11 0,0-16 5 15,-3-13 8-15,8-38 60 16,17-41 13-16,21-35-33 16,11-29-15-16,0-12-19 15,-15 3-13-15,-21 22-3 16,-21 21-3-16,-22 26 3 16,-17 28-4-16,-13 21-2 15,-12 20-4-15,-5 14-42 0,-4 29-194 16,0 31-71-1,0 29 160-15</inkml:trace>
  <inkml:trace contextRef="#ctx0" brushRef="#br0" timeOffset="40470.58">24003 12000 385 0,'0'0'30'0,"0"0"-3"16,0 0 4-16,0 0 4 15,0 0 44-15,0 0-62 16,0 0 3-16,-34-70 0 16,30 59 5-16,3 5 0 0,1-1 5 15,0 4-4 1,0 0 7-16,0 0-14 0,0 3-11 15,0 0-7-15,0 0 1 16,0 0 1-16,0 0 3 16,0 0 17-16,0 0 11 15,0 0-5-15,0 0-11 16,0 0-12-16,4 0-3 16,15 0-2-16,10 0 0 15,2 0-1-15,5 0 9 16,4 0-6-16,5 4 8 15,8 3-7-15,9 3 0 0,8-3 0 16,7 1-1 0,-1-2 0-16,3-1 0 0,2 3-1 15,-3-1-2-15,-1 1 0 16,-1 1-1-16,-3 4 4 16,-1-1-3-16,0 4 2 15,0-2 0-15,2 0-1 16,3-3-1-16,4-1 6 15,5-1-4-15,7-4 1 16,1 0 4-16,1 0-7 16,6-3 0-16,1 0 2 15,5 0 64-15,1-1-27 16,-4 0-38-16,-2-1 13 0,-7 3-4 16,-8 0-6-1,-10 3-3-15,-10 4 5 0,-7 0-5 16,-8 1-1-16,-6 2 0 15,-5-2 1-15,-3-1-3 16,-5-1-2-16,-3-4 4 16,-6-1 3-16,-3-1-2 15,-2-3 0-15,-4 0-1 16,-2 0 5-16,-5 0 7 16,-7 0 12-16,1 0-6 15,-2 0 8-15,0 0-10 16,0 0-9-16,0 0-7 0,0 0-13 15,0 2-87 1,0-2-175-16,0 0-27 0</inkml:trace>
  <inkml:trace contextRef="#ctx0" brushRef="#br0" timeOffset="41027.94">27103 11321 409 0,'0'0'130'0,"0"0"-31"16,0 0-16-16,0 0 12 16,0 0-40-16,0 0-29 15,0 0-26-15,-16 3-9 16,16 23 9-16,3 7 5 15,13 6 2-15,2 3 3 0,3-2-1 16,4-1-4-16,4-7-1 16,5-6 10-16,6-12 6 15,12-8 13-15,20-6 14 16,23-39 11-16,31-23-6 16,23-16-28-16,28-12-12 15,8 1-2-15,-4 8 13 16,-16 9-16-16,-25 13 1 15,-26 11 1-15,-24 14-6 16,-24 13-3-16,-27 12 0 16,-18 9-3-16,-16 3-58 15,-5 24-53-15,-35 22 52 16,-26 11-50-16,-21 8-112 0,-9 1-307 16</inkml:trace>
  <inkml:trace contextRef="#ctx0" brushRef="#br0" timeOffset="41402.36">27376 11696 579 0,'0'0'57'0,"0"0"-54"16,0 0-3-16,0 0 45 0,39 87 20 16,-5-56-5-16,11-2 8 15,13-12-8-15,17-17 40 16,20-7-30-16,22-36 9 16,24-23-35-16,13-16-7 15,8-8-20-15,7-2-3 16,-12 8 3-16,-16 12-14 15,-21 16 12-15,-25 14-14 16,-31 13 2-16,-23 17-3 16,-18 9-3-16,-11 3 3 15,-10 28-88-15,-2 19-45 16,-42 20-8-16,-27 9-129 16,-25 7-371-16</inkml:trace>
  <inkml:trace contextRef="#ctx0" brushRef="#br0" timeOffset="47230.52">28911 7905 268 0,'0'0'111'0,"0"0"-34"16,0 0 3-16,0 0 7 15,0 0-22-15,0 0-16 16,0 0 1-16,-28-78 16 16,23 68-21-16,2 4-16 15,-1 2 4-15,-1 1-10 16,2 2 4-16,-1 1-9 15,-3 0-14-15,-3 0-4 16,-3 13-3-16,-5 11 3 16,1 6-1-16,-2 8 1 15,5 8-1-15,3 6 2 16,5 5-2-16,6 2 2 16,0-2-1-16,6-5 1 15,19-13-2-15,7-9 2 0,8-13-3 16,4-9 2-16,7-8 0 15,5-3 2-15,0-22-1 16,-7-9 6-16,-10-6-6 16,-14-12-1-16,-17-2 13 15,-8-7-9-15,-6 3-2 16,-25 7 6-16,-10 7 7 16,-5 9 4-16,4 8 4 15,9 7-18-15,13 10 0 16,9 9-5-16,5 1-3 15,5 11-59-15,1 18-77 16,0 11 38-16,1 1-92 0,13-7-72 16</inkml:trace>
  <inkml:trace contextRef="#ctx0" brushRef="#br0" timeOffset="47450.8">29443 8067 643 0,'0'0'125'16,"0"0"-18"-16,0 0-36 16,0 0-35-16,0 0-36 0,0 0-22 15,16-11-82-15,-6 36 19 16,-3-6-55-16,2-8-224 15</inkml:trace>
  <inkml:trace contextRef="#ctx0" brushRef="#br0" timeOffset="47944.01">29898 7907 44 0,'0'0'483'16,"0"0"-402"-16,0 0-17 15,29-80 28-15,-14 57 0 16,7 1-20-16,2 1-41 15,1 4 1-15,0 2 10 16,1 6-20-16,1 4-7 16,1 5-9-16,1 0-6 15,-6 12 0-15,-3 15-3 16,-11 14-2-16,-9 13 3 16,-6 8 1-16,-27 13 2 15,-9 6-1-15,0-5 2 0,6-8-2 16,7-16-1-16,11-16 0 15,7-13 1-15,7-9 0 16,4-8 0-16,0-4 1 16,0-2 8-16,7 0-5 15,31 0 48-15,20-14 20 16,17-5-37-16,7 1-31 16,-7 5-4-16,-12 7 0 15,-15 6-32-15,-10 2-78 16,-16 16-97-16,-14 5-112 15</inkml:trace>
  <inkml:trace contextRef="#ctx0" brushRef="#br0" timeOffset="49809.15">29317 8771 320 0,'0'0'83'0,"0"0"-39"16,0 0-2-16,0 0 42 15,0 0-33-15,0 0-13 16,-59 40 12-16,34-15 14 16,-2 2-7-16,1 3-28 15,-3 4 5-15,-2 6-9 16,-3 7-4-16,-7 8 7 16,-8 11-14-16,-5 10 5 15,-8 7-18-15,-4 4 12 16,-3-7-2-16,-2-2-5 15,-2-3-3-15,1-4 1 0,3-3-1 16,4-6-3-16,8-5 8 16,5-7-7-16,1-3 1 15,5-5-1-15,-5 1-1 16,1-4 2-16,-1 3-1 16,0-3 1-16,2 0-2 15,3 1-4-15,1-3 4 16,5-2 0-16,2-5 4 15,4-2-1-15,1-1-3 16,-5 2 0-16,-1-1 1 16,-3 2-1-16,-3-1 0 15,0 0-3-15,1-2 5 16,3 1-2-16,2-1 1 16,3-2 0-16,3-1-2 15,1-2-3-15,6 0 4 0,3-3 1 16,2 1 2-1,2 1-2-15,1 3-2 0,-2 4 1 16,0-1-1-16,2 1 1 16,0 0 0-16,3-7 0 15,2-3 0-15,3-5 1 16,3-4-2-16,1-1 1 16,2-4 0-16,2-3 0 15,-1 1 0-15,3-2 0 16,-1 0 0-16,-2 0 0 15,1 2-5-15,1-2 5 16,-1 0 5-16,2 0-4 16,0 0 0-16,0 0-2 15,0-5-5-15,0-11-1 0,0-2-5 16,0-7-6-16,11-5-2 16,2-6-16-16,1-4 1 15,-1-7 1-15,-1-4 0 16,1 0 17-16,-1 1 15 15,-3 1 0-15,-1 7 2 16,-3 6 3-16,-3 5-1 16,-2 10-2-16,0 6 6 15,0 11 1-15,0 4 12 16,-9 6-19-16,-14 28-1 16,-15 15 1-16,-10 15 0 0,-4 11 0 15,3-1-1-15,12-2 4 16,13-14-3-16,12-12 0 15,12-13 0-15,0-11 1 16,28-10 0-16,26-11 54 16,19-1 33-16,19-13-30 15,7-12-26-15,-3 0-19 16,-18 5-4-16,-17 9-9 16,-22 11-1-16,-15 0-91 15,-21 26-64-15,-6 13-55 16,-39 6-146-16</inkml:trace>
  <inkml:trace contextRef="#ctx0" brushRef="#br0" timeOffset="51041.23">25415 12368 569 0,'0'0'170'0,"0"0"-66"0,0 0-73 16,110-106 13-16,-22 55 19 16,17 0-39-16,8 3-17 15,-2 8-7-15,-13 9-18 16,-25 15-59-16,-39 16-86 16,-34 7-76-16,-64 33-266 15</inkml:trace>
  <inkml:trace contextRef="#ctx0" brushRef="#br0" timeOffset="51152.13">25400 12472 470 0,'0'0'145'0,"0"0"-20"16,0 0-11-16,0 0-50 15,183-70-37-15,-31 18-14 16,11-1-13-16,-17 7-83 16,-33 2-160-16</inkml:trace>
  <inkml:trace contextRef="#ctx0" brushRef="#br0" timeOffset="64555.18">17111 13164 200 0,'0'0'26'0,"0"0"31"16,0 0-39-16,0 0 47 0,0 0-1 15,0 0-36-15,0 0-6 16,0-27 11-1,0 27-4-15,0-2 5 0,0 2-14 16,0 0-14-16,6 0-2 16,9 0-2-16,7 0-1 15,5 0 1-15,7 0 1 16,5 0 7-16,9 0 5 16,1 0-5-16,2 0-9 15,1-2 2-15,2 1 1 16,-2-1-3-16,3 2 0 15,2 0 0-15,-2 0-1 16,2 0 2-16,1 0 2 16,-2 0-3-16,4 0-1 15,4 0 0-15,2 0 0 0,6-4 0 16,2-1 0-16,5-1 0 16,5 0 0-16,1-2 0 15,1 5 2-15,-7-2-2 16,-4 4-3-16,-6-1 3 15,-8 2 1-15,-3 0-1 16,-5 0 0-16,-3 0 0 16,-1 0 4-16,-3 0-4 15,2 5 0-15,3-1 1 16,1-2-1-16,8 1-2 16,8-3 2-16,4 0 0 15,10-3 1-15,4-11-1 0,5-3 1 16,-1-2-1-16,-7 2 5 15,-4 2-5-15,-5 0 0 16,-3 3 2-16,2 0-2 16,-1 1 0-16,1 3 1 15,-6 1 5-15,-3 6-6 16,-3-1 0-16,-1 2 0 16,-3 0 2-16,-4 0-1 15,-5 0-1-15,-5 0 3 16,-7 3-2-16,-9-3 7 15,-5 0 12-15,-7 0 31 16,-3 0 5-16,-2-3-5 16,-2-1-11-16,-3-1 2 0,-1 4-8 15,-1-1-16-15,1 2-12 16,-4 0-6-16,0 0 0 16,0 6-45-16,-8 18-31 15,-24-1-110-15,-13-6-275 16</inkml:trace>
  <inkml:trace contextRef="#ctx0" brushRef="#br0" timeOffset="86488.46">23708 17129 298 0,'0'0'21'16,"0"0"69"-16,0 0-31 15,0 0-34-15,0 0 38 16,0 0-6-16,0 0-22 16,0 0-5-16,-50-57-2 15,47 52 0-15,0 3 14 16,1 2-25-16,2 0 3 16,0 0-17-16,0 0 1 15,0 0-4-15,0 0-3 16,0 0 3-16,11 0 2 0,8 0 6 15,3 0 15 1,4 0 11-16,2 0 3 0,-1-3-15 16,7-3 7-1,3 0-5-15,5 1-4 0,13 0-4 16,8-2-5-16,4 2-2 16,2-1-4-16,-5 2-3 15,0 4 1-15,0 0 4 16,0 0-4-16,2 0-3 15,-5 0 0-15,2 1-2 16,-2 8 2-16,3-1 0 16,6 1 1-16,3 0-2 15,3-1 1-15,4 3-1 16,4-5 1-16,6-3 0 16,-1-3 2-16,4 0-4 15,-1 0 4-15,5 0-2 16,6-3 4-16,-1-3-4 0,1 2-3 15,-4 0 3 1,-8 1 1-16,-5 1-1 0,-7 1-1 16,-11 1 1-16,-8 0 4 15,-11 0-4-15,-9 0 0 16,-5 0 2-16,-5 0-2 16,-5 0 1-16,-6 0-1 15,-5 0 6-15,-4 0-4 16,-1 3 16-16,-3-3 5 15,0 0-6-15,-1 0-2 16,-4 0 0-16,2 0 12 16,-3 0 10-16,0 0 1 15,1 0 1-15,1 0-7 16,-1 0-15-16,2 0-11 0,0 0-1 16,-1 0-1-16,1 0-3 15,-2-2 1-15,-1 2-2 16,0 0 0-16,0 0-1 15,0 0-11-15,0 0-101 16,0 13-135-16,-13 3-62 16,-14 3-326-16</inkml:trace>
  <inkml:trace contextRef="#ctx0" brushRef="#br0" timeOffset="87390.23">25419 17740 163 0,'0'0'155'0,"0"0"-115"16,0 0 28-16,0 0 21 15,0 0-18-15,0 0 22 0,-49-39-32 16,49 39-18-16,0-2-4 16,0 2-8-16,0 0-14 15,0 0-10-15,0 5-6 16,13 7-1-16,8 7 16 16,4 2 14-16,7 0-3 15,1-1-10-15,4-1-3 16,5 0-4-16,4-2 8 15,5 0-16-15,0-8 1 16,2-1 6-16,4-8-9 16,1 0 0-16,11-23 0 15,13-16 1-15,16-16 1 16,18-16 9-16,19-16-6 16,5-9-2-16,1-2-1 15,1 2 2-15,-15 13-2 0,-18 10-2 16,-18 14-2-16,-27 20 0 15,-19 14 4-15,-20 11-4 16,-10 6-1-16,-13 8 2 16,-2 0-54-16,-18 25-59 15,-18 16 70-15,-18 15-72 16,-10 4-155-16</inkml:trace>
  <inkml:trace contextRef="#ctx0" brushRef="#br0" timeOffset="87818.09">25382 18051 558 0,'0'0'19'0,"0"0"78"16,0 0-63-16,0 0-33 15,0 0 2-15,0 0 26 16,86-7 31-16,-32 24-15 16,6-4-3-16,8 3-1 0,11-11-10 15,8-5 4-15,16-2 1 16,13-29-14-16,14-17-13 15,14-18-1 1,10-12 6-16,-2-6-13 0,-7-4 0 16,-11 2 10-16,-19 6-11 15,-19 14 2-15,-28 14-2 16,-20 15-3-16,-21 17 3 16,-17 8 0-16,-10 12-12 15,-1 10-127-15,-32 24-48 16,-22 19 91-16,-23 14-181 15</inkml:trace>
  <inkml:trace contextRef="#ctx0" brushRef="#br0" timeOffset="90877.34">28107 14359 166 0,'0'0'91'16,"0"0"-72"-16,0 0 56 16,-61 88-19-16,53-59 13 15,1 4-23-15,6 1 2 16,1 2-8-16,1 1-7 16,18 4-4-16,8 4 0 0,7 7 1 15,2 2-12 1,3 5-4-16,-2-5-14 0,5-13 1 15,4-17-1-15,2-20 0 16,4-6 0-16,-1-30 21 16,-5-15 24-16,-7-12 0 15,-9-8 15-15,-14-4 3 16,-13-1-7-16,-3-3-7 16,-25 2-29-16,-15 3-5 15,-13 7-9-15,-5 11-2 16,-3 11-4-16,0 14-2 0,1 14 1 15,5 13-10-15,12 3-53 16,13 23-75 0,16 11-15-16,14 4-33 0,3-2-135 15</inkml:trace>
  <inkml:trace contextRef="#ctx0" brushRef="#br0" timeOffset="91160.23">29047 14613 507 0,'0'0'155'0,"0"0"-69"16,0 0 31-16,0 0-28 16,0 0-39-16,0 0-32 15,0-41-18-15,0 41-8 16,0 7-89-16,0 12-9 16,-2 1-17-16,-2-8-214 15</inkml:trace>
  <inkml:trace contextRef="#ctx0" brushRef="#br0" timeOffset="91761.35">29406 14455 323 0,'0'0'77'16,"0"0"28"-16,0 0 15 16,53-96-39-16,-36 67-2 0,4 3-20 15,2 1-20-15,4-1 18 16,4 4-15-16,4 0-10 15,1 6-12-15,-1 3-2 16,-1 6-5-16,-1 4-10 16,-2 3 2-16,-3 0-3 15,-2 10-1-15,-8 8-1 16,-3 8-2-16,-8 8 1 16,-7 5 1-16,0 9 0 15,-12 7 1-15,-18 6 0 16,-4 3-2-16,-3-2 0 15,7-4-6-15,7-10 2 0,6-11-6 16,3-10 4-16,4-10 7 16,5-8 1-16,4-5 0 15,-1-4-1-15,2 0 0 16,0 0 9-16,0 0 7 16,2 0 0-16,19 0 1 15,16 0-2-15,15-9 5 16,15-3-16-16,15 3-4 15,5 1 1-15,1 2-1 16,-8 6 0-16,-14 0-13 16,-15 3-23-16,-22 17-55 15,-18 11-83-15,-11 8-10 16,-31 5-110-16</inkml:trace>
  <inkml:trace contextRef="#ctx0" brushRef="#br0" timeOffset="93722.73">28960 15252 249 0,'0'0'38'0,"0"0"-17"15,0 0-11-15,0 0 30 16,0 0-3-16,0 0 2 16,-13 23 6-16,-1-7-15 15,-2 4-1-15,-7-1 7 16,-2 1-1-16,-3 2-3 0,-3 3-11 16,-8 3-9-16,-6 2 0 15,-7 6-5-15,-8 2-4 16,-8 3 5-16,-4 2-6 15,-5 3 1-15,0 0-2 16,-2 0 7-16,6-4 18 16,4 1-2-16,5-4-13 15,5 0 4-15,-1 2 0 16,0 2-3-16,2-3 1 16,3-2-3-16,6-3-6 15,4-5 2-15,-3 3 0 16,-1-3-4-16,-3-2-1 0,0-3 1 15,2-2-1-15,-2-3 1 16,2 0 4-16,-4 1-6 16,2-1 0-16,-2-3 5 15,2 2 9-15,5-5-2 16,6 0-5-16,11-6 21 16,7-2 2-16,7-2-13 15,6 1-2-15,-1-1-4 16,4 2-10-16,-4 1 1 15,-3 5-2-15,-2 2 1 16</inkml:trace>
  <inkml:trace contextRef="#ctx0" brushRef="#br0" timeOffset="93974.08">27618 16520 176 0</inkml:trace>
  <inkml:trace contextRef="#ctx0" brushRef="#br0" timeOffset="95292.14">26857 16043 116 0,'0'0'20'15,"0"0"38"-15,0 0-3 0,0 0 34 16,9-73-30-16,-9 62 5 15,2 3-19-15,-1-1-4 16,1 5-18-16,-2 2-10 16,0 2 22-16,0 0-10 15,0 0 1-15,0 0-14 16,0 0-5-16,0 5-3 16,-2 13-2-16,-10 9 20 15,-6 9 7-15,0 1-11 16,-4 8 4-16,-2 3-9 15,0 4 10-15,2 1-8 16,1 3 2-16,3 1-6 0,9-1-9 16,3-2 2-16,6-9-2 15,0-5-1-15,0-10-2 16,-2-10 2-16,1-3 1 16,1-5-2-16,0-5 0 15,0-2-1-15,0-3-4 16,0-1-14-16,3 1 8 15,12-1 11-15,7 3 1 16,5 3 1-16,9 2-2 16,6 6 0-16,10 4 0 15,11 8-2-15,8 1-1 16,8 0-1-16,12 5 0 16,2-3 3-16,-1-1-5 0,-10-5 2 15,-15-8 4-15,-16-3 0 16,-15-6 0-16,-14-2 0 15,-11-3 1-15,-8 1 2 16,-3-3 1-16,0 0 36 16,0 0 33-16,0 0-46 15,0 0-13-15,0 0-14 16,0 0-21-16,-5 9-94 16,-1 8 0-16,-5-2-38 15,-5 1-218-15</inkml:trace>
  <inkml:trace contextRef="#ctx0" brushRef="#br0" timeOffset="106273.48">1278 15223 655 0,'0'0'75'0,"0"0"-11"16,0 0 1-16,0 0 5 16,0 0-39-16,0 0-23 15,0 0-8-15,27 31 0 16,-8 6 26-16,4 6 27 16,-1 6-13-16,-3 1-16 15,-4-5-17-15,-3-4-3 0,-6-10 1 16,0-10-1-16,-6-10 5 15,3-9-2-15,-3-2-6 16,0 0 21-16,0-8 40 16,-3-18 31-16,-15-12-72 15,0-16-21-15,-4-7-2 16,5-11-1-16,-5 4-11 16,1 3-4-16,3 11 10 15,2 16 8-15,8 14 1 16,5 14 0-16,3 10 5 15,0 0-4-15,0 0-2 16,2 12-19-16,19 5 0 16,13 9 19-16,3 1 0 15,2 1-6-15,-1-7 5 0,-7-5-7 16,-7-6-7-16,-5-9 9 16,-10-1 2-16,0 0 4 15,-2-17 0-15,-1-20 5 16,2-10 4-16,-2-13-5 15,-6 2-3-15,0 6 2 16,0 12-2-16,0 18 0 16,0 13 5-16,0 7 5 15,0 2 11-15,0 0-22 16,0 10-4-16,10 13-20 16,13 14 23-16,7 13 0 15,4 4 2-15,3 0 0 16,2-4 2-16,0-9-3 0,-11-13 3 15,-3-11-6-15,-11-10 5 16,-7-7-2-16,-4 0 1 16,-3-14 10-16,0-16 0 15,0-14-5-15,0-7-5 16,0 2 5-16,-7 6-5 16,-2 13 0-16,1 12 16 15,5 8 14-15,3 10-19 16,0 0-6-16,0 0-6 15,6 17-10-15,18 12-2 16,6 8 12-16,1 6 0 16,-4 3 1-16,-6-4 0 0,-3-5-2 15,-2-6-51-15,-5-10-95 16,-5-12-137-16,-6-9-65 16</inkml:trace>
  <inkml:trace contextRef="#ctx0" brushRef="#br0" timeOffset="106843.95">1728 14837 107 0,'0'0'361'16,"0"0"-302"-16,0 0 34 15,0 0-28-15,0 0 45 0,97 25 56 16,-79-60-21-16,-1-6-59 15,-13-5-34-15,-4 7 3 16,-7 9-14-16,-20 11-12 16,-9 12-14-16,-3 7-12 15,3 0-3-15,5 13-29 16,16 16-47-16,12 7-58 16,3 11-7-16,24 2-14 15,13-1 26-15,12-3-18 16,-2-7-63-16,2-11 26 15,-7-10 109-15,-11-7 75 16,-7-6 81-16,-5-4 84 0,-7 0 16 16,-1-5 15-1,2-19-7-15,4-10-18 0,-1-10-44 16,1-7-59-16,-7-4-28 16,-6 9-11-16,-4 10-12 15,0 14-8-15,0 13 5 16,0 9-2-16,-1 0-5 15,-2 13-7-15,0 22-28 16,3 12 2-16,0 8 10 16,15 3 0-16,12-6-32 15,4-3-3-15,2-6 34 16,-5-1-1-16,-7-6 14 16,-12-5 3-16,-9-4 2 15,0-5 6-15,-9-2 5 16,-10-6-4-16,-2-4-3 0,1-8-5 15,4-2-102-15,4-14-276 16,9-20-288-16</inkml:trace>
  <inkml:trace contextRef="#ctx0" brushRef="#br0" timeOffset="108047.21">2340 14668 406 0,'0'0'390'16,"0"0"-239"-16,0 0 2 16,0 0-75-16,0 0-37 0,0 0-15 15,-82 81-15-15,76-35-7 16,6 5 4-16,0 2-5 16,19-2 5-16,5 0-3 15,9-5-4-15,1-11-2 16,5-11 2-16,-3-18-2 15,0-6 0-15,2-19-13 16,-6-23 12-16,-1-15-10 16,-4-11 5-16,-9-9 2 15,-5-4-7-15,-13-2 6 16,0-3-2-16,-22-1 2 16,-17 8 6-16,-4 7 5 15,1 13-4-15,-1 19 17 0,12 14 18 16,8 15-12-1,8 8-13-15,9 3 10 0,6 29-21 16,0 20-21-16,14 20 20 16,18 16 0-16,7 4 1 15,6 1-1-15,7-6-3 16,3-18-64-16,-1-25-15 16,-3-24-4-16,-5-17 42 15,-7-17 41-15,-5-27 4 16,-7-10 1-16,-8-7 11 15,-13 4-5-15,-6 7 17 16,-4 14 5-16,-17 14 7 16,0 12-20-16,-3 10-16 15,-3 19-10-15,2 15 8 0,6 10-2 16,11-5-13-16,8-6-42 16,2-7-85-16,17-13 24 15,2-10 29-15,3-3 79 16,1-6 12-16,-4-7 1 15,-3 1 2-15,-5 1 46 16,-4 4 4-16,-1 0 13 16,-2-4-4-16,6-5-3 15,-3-7-22-15,0-10-11 16,-4-3 5-16,-5-3-9 16,0 0 10-16,-7 4-16 0,-8 5 12 15,-1 8 15 1,7 6-8-16,1 8-8 0,8 4 4 15,0 4-31-15,2 0-10 16,20 0-49-16,11 14 32 16,7 11-10-16,1 6-25 15,-1 5-29-15,-9 8-5 16,-10-1 35-16,-9-2-8 16,-9-9 43-16,-3-11 26 15,0-11 84-15,0-8 123 16,0-2-71-16,0 0 5 15,0-17-63-15,0-22-28 16,3-14-39-16,6-16-11 16,-3-5 0-16,-6 1 0 0,0 7 4 15,-3 12-3-15,-9 16-1 16,4 16 0-16,2 13 3 16,2 9-3-16,4 0-5 15,0 9-22-15,6 20-50 16,12 10 65-16,9 9-12 15,1 3-39-15,-1 5-3 16,-6 2-9-16,-9 2 1 16,-6 4 11-16,-6-9 41 15,0-13 12-15,0-17-230 16,0-17 240-16,0-8 8 16,0-14 45-16,0-19-53 15,4-14-61-15,14-7 5 0,3 3-147 16,-3 8 65-1,0 12 112-15,-6 13 26 0,1 9 51 16,-1 9 11-16,0 0-37 16,3 20-23-16,-3 9 13 15,-2 8-9-15,-2 4-2 16,-5-1-4-16,-3-2 0 16,0-12-47-16,0-11-154 15,0-12 67-15</inkml:trace>
  <inkml:trace contextRef="#ctx0" brushRef="#br0" timeOffset="108435.43">3575 14362 175 0,'0'0'919'0,"0"0"-757"16,0 0-31-16,0 0-29 15,0 0-48-15,0 0-33 16,25-18-10-16,-2-10-5 16,7-6-3-16,-5-2-3 15,-3 4-32-15,-10 2-44 16,-7 5-5-16,-5 3-30 0,0 7-4 15,-6 3 50-15,-8 7 52 16,1 1 13-16,4 4 34 16,9 0 27-16,0 0-1 15,0 3-60-15,0 15-3 16,9 6 3-16,9 7 1 16,-3 7-1-16,-5 10 1 15,-7 13-1-15,-3 9-12 16,-3-5-180-16</inkml:trace>
  <inkml:trace contextRef="#ctx0" brushRef="#br0" timeOffset="109628.6">4161 14113 671 0,'0'0'131'0,"0"0"98"16,0 0-31-16,0 0-54 15,0 0-71-15,0 0-33 16,-19-29-40-16,19 41-7 16,16 19-16-16,9 13 23 15,4 9 3-15,-4-2-3 16,-1-6 0-16,-9-11-8 15,-3-11-84-15,-6-9-42 16,-3-14-108-16,-3-2-134 0</inkml:trace>
  <inkml:trace contextRef="#ctx0" brushRef="#br0" timeOffset="109856.02">3985 13850 629 0,'0'0'101'15,"0"0"-58"-15,0 0-43 16,0 0 3-16,0 0 7 16,0 0 23-16,60 59 30 15,-42-59 67-15,-3-9 6 16,-4-17 18-16,-6-9-79 16,-5-2-19-16,0 3-5 15,-18 7-25-15,-7 9-10 16,2 11-16-16,-2 7-5 0,4 13-49 15,6 20-31-15,12 13-28 16,3 10-86 0,15-1-117-16,12-9-158 0</inkml:trace>
  <inkml:trace contextRef="#ctx0" brushRef="#br0" timeOffset="110181.88">4267 13987 623 0,'0'0'214'15,"0"0"-178"-15,0 0-1 16,0 0 109-16,76 82-64 16,-49-46-27-16,0 2-8 0,-5-2-25 15,-2-6-13-15,-6-8-1 16,-3-10-5-16,-8-9 0 16,0-3 1-16,-3 0 10 15,3-17 8-15,-3-14-9 16,6-8-10-16,0-10 0 15,1 1 0-15,2 9 0 16,0 10-2-16,-6 15 2 16,3 11 2-16,2 3-3 15,5 5-11-15,5 21 4 16,6 9 3-16,-2 6 2 16,2 1 2-16,0-5-57 15,3-12-107-15,-2-12-159 0,2-13-19 16</inkml:trace>
  <inkml:trace contextRef="#ctx0" brushRef="#br0" timeOffset="111837.99">4758 13785 529 0,'0'0'215'0,"0"0"-29"15,0 0 2-15,0 0-111 16,0 0-40-16,0 0-33 15,-60 79-2-15,60-26 0 16,15 5-1-16,7-1 1 0,7-6-1 16,-1-8-1-1,8-13-13-15,-2-16-38 0,-1-14-2 16,-3-4-19-16,-3-25 39 16,-5-8-8-16,-8-6 13 15,-10-2 25-15,-1 3 3 16,-3 2 8-16,0 7 35 15,0 10 32-15,0 8-20 16,0 8-22-16,4 5-4 16,10 2-29-16,8 0-3 15,3 2-1-15,2 12-2 16,-4 3-45-16,-5 4-13 16,-9 2-10-16,-9 5-7 15,0 1 8-15,-9-4-46 16,-9-9-202-16,7-15 316 0,2-1 5 15,6-25 285-15,2-8-185 16,1-4 43-16,0-5-32 16,9 2-24-16,6-1-34 15,6 4-15-15,1-4 3 16,-4 0-13-16,0-2-12 16,-6 4-9-16,-2 3 1 15,-7 11-4-15,-3 8 5 16,0 10 8-16,-3 7 3 15,-10 0-10-15,-1 23-10 0,0 14-6 16,6 10 3 0,8 0 0-16,0-2 0 0,24-11-39 15,7-10-39-15,5-12 4 16,3-12 35-16,4 0 11 16,-3-15 17-16,-1-14 6 15,-6-5 8-15,-3-3 2 16,-8 1 2-16,-6-1 13 15,-7 5 18-15,-7 6-15 16,-2 6 0-16,0 6 9 16,0 4-5-16,0 6-10 15,0 3-14-15,0 1-2 16,0 0-4-16,0 0-28 16,0 0-20-16,0 0 26 15,0 0 24-15,0 0 4 0,0 0 7 16,0 0 24-16,0 0 13 15,0 0-14-15,0 0-2 16,0 0-11-16,0 0-9 16,0 0-8-16,0 0 0 15,0 0-1-15,0 0-1 16,0 0 1-16,0 0 0 16,0 0-3-16,0 0-3 15,0 0-1-15,3 9 6 16,-3-3 1-16,0 0 0 15,0-1 0-15,0-2 2 16,0-3-2-16,0 0 2 16,0 0 2-16,0 0 3 0,0 0 8 15,0 0 2-15,0 1-5 16,0 2-6-16,0 2-2 16,0 0 1-16,-5 2 2 15,4 1-6-15,1-1 0 16,0 0-3-16,0-2 2 15,0-2 1-15,0-3-4 16,0 0-1-16,0 0 5 16,-2 0 7-16,-1 0 8 15,-3-5 17-15,-1-7-28 16,1-3 1-16,0-4-1 16,0-5 5-16,0 0-9 15,0 2 4-15,0 3 7 0,0 8 16 16,3 7 15-16,0 4-8 15,0 0-26-15,-4 7-8 16,-2 15-3-16,3 7 0 16,6 4-13-16,0 0-10 15,9-5-18-15,12-3 1 16,1-2 3-16,6-6 2 16,1-2 17-16,-4-6-15 15,1-4-28-15,-4-4 17 16,-1-1-9-16,-5-3 17 15,2-12 23-15,-4-4-11 16,-4 2-4-16,-4 1 28 16,-6 6 3-16,0 5 11 0,0 0 36 15,-2 0 30-15,-9 0-35 16,0 1-5-16,5-6-11 16,3-3-14-16,3-8-12 15,0-9-37-15,9-5-3 16,10-4 14-16,-5 6 14 15,-2 8 12-15,-2 10 7 16,-5 8 26-16,-4 7-4 16,4 0-29-16,1 3-6 15,4 13 4-15,7 4 0 16,0 2-19-16,0-3-97 16,5-2-1-16,-4-7 47 15,-6-3 21-15,-4-5 35 0,-5-2 16 16,-2 0 45-16,-1-5 134 15,0-12-68-15,0-8-56 16,0 0-32-16,0 5-19 16,0 6-2-16,0 9-2 15,6 5 0-15,0 0-6 16,3 11-14-16,4 9 19 16,1 5 1-16,-2 3 0 15,-2 3 0-15,-1 4-23 16,-4 5-104-16,-5 4-132 15</inkml:trace>
  <inkml:trace contextRef="#ctx0" brushRef="#br0" timeOffset="112606.37">5156 14662 69 0,'0'0'1069'0,"0"0"-869"16,0 0-46-16,0 0-102 16,0 0-52-16,0 0-7 15,-18 17-9-15,36 16 16 16,6 5 3-16,-8-1-2 16,-4-2-2-16,-6 1-3 15,-6-3-40-15,0-8-21 16,0-5-12-16,0-14 5 15,0-6 61-15,0 0 0 16,0 0 6-16,0-9 5 16,3-8 26-16,8-8 10 0,5-8 10 15,2-11-13-15,4-13-11 16,2-11-10-16,-3-1-9 16,-6 6 0-16,-4 15 1 15,-7 19 1-15,-4 17 16 16,0 10-2-16,0 2-19 15,0 0-1-15,0 20-15 16,0 6-1-16,7 5 4 16,4-1-21-16,5-2-28 15,-2 0-27-15,0-9 10 16,0-5-82-16,-2-14 12 16,6-3 113-16,1-24 33 15,5-7-1-15,-3-1 4 16,0 9 37-16,-6 8 56 15,-2 6-26-15,-1 5-6 0,6 2-15 16,0-3-35-16,9-1-7 16,-5-6 8-16,-3-7-8 15,-11-1 0 1,-8 1 2-16,0 5 4 0,-19 9 18 16,-5 8 43-16,3 0-21 15,0 20-26-15,9 9-22 16,6 9 4-16,6 4-5 15,6-3-1-15,24-6-25 16,10-7-112-16,9-8-151 16,-4-9-12-16</inkml:trace>
  <inkml:trace contextRef="#ctx0" brushRef="#br0" timeOffset="113387.17">5990 14272 347 0,'0'0'686'16,"0"0"-592"-16,0 0-71 16,0 0 0-16,27 82 43 15,-11-53-10-15,1-2-32 16,-1-4 3-16,-4-6-10 16,-2-8-13-16,-1-2-2 0,-3-7-2 15,0-7-30-15,3-22-15 16,0-15 36-16,5-5-11 15,-3 3-13-15,0 13-4 16,-2 13 9-16,1 11 13 16,1 9 0-16,1 0-4 15,4 7 14-15,-1 9 5 16,1-5 0-16,2-5 2 16,-3-6 22-16,1-6 28 15,-2-22 42-15,-5-10-1 16,-6-3-14-16,-3 0 8 15,0 2-21-15,-15 6-22 16,-3 4-29-16,8 9-10 16,2 10-5-16,5 6-1 0,3 4-35 15,0 0-60 1,17 11-27-16,3 2 104 0,6-1 4 16,2-5 10-16,3-5 5 15,2-2 0-15,0 0 4 16,-6-13-2-16,-9-4 3 15,-2-3 3-15,-11-8 0 16,-5 3 13-16,0 3 10 16,-5 7-13-16,-11 10-3 15,-2 5 4-15,-1 3-19 16,5 22-1-16,5 8-3 16,6 10-8-16,3 3 9 15,0 0 3-15,12-4-25 0,8-10-25 16,-1-11 3-16,6-13-17 15,2-8 45-15,0-13 16 16,-6-21-1-16,1-9-6 16,-10-10 10-16,-6 1 4 15,-6 9 14-15,0 6 18 16,0 16 23-16,-6 7 17 16,3 11-12-16,3 3-33 15,0 0-31-15,3 17-4 16,15 12-8-16,7 14 12 15,4 10 1-15,-8 6-1 16,-8 3-68-16,-13 4 68 16,-13-6-4-16,-23-10-33 15,0-22-191-15,3-28-171 0,5-12-186 16</inkml:trace>
  <inkml:trace contextRef="#ctx0" brushRef="#br0" timeOffset="113517.16">6446 13730 473 0,'-18'-75'217'15,"8"29"60"-15,7 22-96 16,3 22-123-16,10 4-58 16,17 33-56-16,15 15 32 15,3 7-151-15,2-2-58 16,4-15-168-16</inkml:trace>
  <inkml:trace contextRef="#ctx0" brushRef="#br0" timeOffset="113961.16">6864 13697 222 0,'0'0'613'0,"0"0"-402"16,0 0-50-16,0 0-98 16,0 0-63-16,0 0-16 15,25 36 15-15,-1 0-10 16,-3 5-26-16,-9 5-5 16,-12 9 28-16,-2 5 14 15,-26-1 0-15,-6-6-2 16,2-16 4-16,10-17 4 15,13-20-6-15,9-13 69 0,6-31-55 16,19-18-14 0,4-12-18-16,-4-1 9 0,-7 6 9 15,-9 4 2-15,-6 9 31 16,0 9 34-16,-3 16 14 16,0 15 2-16,0 12-28 15,0 4-51-15,7 0-4 16,7 20-32-16,4 11 23 15,-3 9-17-15,-2 6 4 16,-7-2 11-16,-3-4 8 16,2-8-6-16,-1-6 7 15,9-15 2-15,14-11-1 16,18-32 1-16,16-21 0 16,12-13 1-16,-3 3-1 15,-16 17 18-15,-18 16 0 0,-23 24-18 16,-13 12-1-16,-15 36-36 15,-22 23-146-15,-11 23-353 16</inkml:trace>
  <inkml:trace contextRef="#ctx0" brushRef="#br0" timeOffset="115677.76">2449 17249 105 0,'0'0'457'0,"0"0"-292"0,-78-89-12 16,56 71-2-16,4 4 5 16,6 9-33-16,5 2-63 15,2 3-6-15,2 6-30 16,0 37-24-16,3 29-7 16,0 27 3-16,20 8 4 15,21 4 1-15,13-12-1 16,3-12-3-16,1-21-13 15,-3-30-65-15,-6-24 2 16,-7-12 75-16,-3-23 4 0,-5-22 5 16,-3-22-5-1,-11-11-15-15,-7 1-25 0,-7 4 23 16,-6 18 17-16,0 15 9 16,0 19 7-16,0 12 7 15,0 9 7-15,0 4-30 16,14 21-38-16,11 6 34 15,14 5 1-15,7-2 6 16,6-5-3-16,-7-10 0 16,-9-11-11-16,-8-8 11 15,-13-7 1-15,-6-19 43 16,-9-7 15-16,0-6-3 16,-30 1-16-16,-13-1-19 15,-8 3-10-15,-4 3-11 16,10 6-6-16,11 10-14 0,10 4 11 15,18 6 3-15,6 1 5 16,6-2-40-16,27 2-42 16,17 0 48-16,16 6 7 15,9 0-1-15,2 6-41 16,-5 12 0-16,-11 6-91 16,-19 0 75-16,-17-1 66 15,-16-3 11-15,-9-7 9 16,-6-7 26-16,-22-6 134 15,-8 0 39-15,-9-18-74 0,-1-11-53 16,3-10-20 0,5-2-23-16,13 2-15 0,9 8-5 15,14 5-9-15,2 6-2 16,30 9-8-16,18 6-10 16,8 5-3-16,0 6-24 15,-4 21-14-15,-6 6 11 16,-12-2 14-16,-7-6 12 15,-12-10 5-15,-9-4 18 16,-4-10 1-16,-2-1 0 16,-9 0 61-16,-18-12 50 15,-1-11-94-15,-5-3 16 16,3-7-10-16,5-3-15 16,5 1-8-16,14 3 0 0,6 2-12 15,0 8 2-15,23 5-19 16,11 8-5-16,9 6-14 15,-1 3 8-15,7 0 21 16,-4 0 19-16,-2-3 0 16,-1-9 0-16,-5-5 32 15,-4-9 10-15,-12-2 2 16,-12-5-22-16,-9 2 15 16,0-1 6-16,-17 6-6 15,-8 9 5-15,-2 8-11 16,2 9-21-16,5 0-8 15,4 25 2-15,10 14-8 16,6 12 2-16,9 5-14 16,21 4 7-16,10-6-12 15,5-4-19-15,1-9-12 0,2-11-21 16,1-14-24-16,-4-16-61 16,1-7-2-16,-6-32 49 15,-5-19 8-15,-10-7-221 16</inkml:trace>
  <inkml:trace contextRef="#ctx0" brushRef="#br0" timeOffset="116017.56">4012 16679 333 0,'0'0'338'16,"0"0"-138"-16,-79-69 35 15,58 66-53-15,8 3-126 16,5 11-28-16,8 24-20 0,0 11-6 16,12 12-2-16,11 5 3 15,8 3-2-15,9 4 0 16,2-7 1-16,4-12-2 15,0-17 1-15,-1-25-1 16,-3-9-1 0,-5-36-8-16,-4-26-12 0,-9-22 12 15,-15-10-8-15,-9-5-19 16,-12-3 21-16,-30 3-30 16,-9 14 30-16,1 16 15 15,9 23 88-15,13 24 18 16,16 15-16-16,8 7-18 15,4 12-67-15,8 29-5 16,21 20-8-16,10 20 7 16,10 6 1-16,3 8 0 0,-1 8-28 15,-11 3-49-15,-16-3-40 16,-12-24-215-16</inkml:trace>
  <inkml:trace contextRef="#ctx0" brushRef="#br0" timeOffset="116130.22">4425 16883 1233 0,'0'0'134'16,"0"0"-97"-16,-10-100-36 16,20 72-1-16,15-1-131 15,5 5-312-15</inkml:trace>
  <inkml:trace contextRef="#ctx0" brushRef="#br0" timeOffset="116629.18">4831 16673 938 0,'0'0'199'0,"0"0"10"15,0 0-77-15,0 0-45 16,0 0-48-16,0 0-25 15,-21 0-14-15,48-10-12 16,19-10 11-16,14-11 1 16,2-10 1-16,-7-3-1 15,-10-6-41-15,-12-2-57 16,-9 0-13-16,-13 4-78 16,-11 9 42-16,0 13 145 0,-14 9 2 15,-5 11 129 1,4 2-10-16,3 4-38 0,4 0-48 15,4 10-22-15,-2 20-11 16,-2 17-2-16,1 21 2 16,1 16-16-16,3 8-96 15,3-8-188-15,0-16-304 16</inkml:trace>
  <inkml:trace contextRef="#ctx0" brushRef="#br0" timeOffset="117837.58">5657 15919 566 0,'0'0'130'0,"0"0"29"0,0 0 36 16,0 0-52-16,-89-75-43 16,71 67-21-16,0 3-18 15,1 5-7-15,-3 5-27 16,-4 22-24-16,-3 13-1 15,7 8-4-15,12 3-2 16,8 3 2-16,8 2-8 16,22 2 4-16,3-5-17 15,6-7-37-15,-5-18-11 16,-5-15-8-16,-7-13 52 16,-7-7 26-16,3-30 2 15,-8-18 4-15,-5-15 10 0,-5-6 7 16,0-1-6-16,-21 0-4 15,-12-3 15-15,-6 5-12 16,-1 12-8-16,9 13 8 16,8 20 51-16,11 18 5 15,6 9-10-15,5 3-36 16,1 0-25-16,4 25-7 16,23 18-12-16,12 16 18 15,7 11 2-15,5 5-2 16,-2 6-1-16,-4 2-14 15,-2 2-82-15,-12-13-135 16,-11-19-235-16</inkml:trace>
  <inkml:trace contextRef="#ctx0" brushRef="#br0" timeOffset="118164.08">5781 15877 773 0,'0'0'240'15,"0"0"-151"-15,0 0-38 16,0 0-51-16,0 0-5 16,0 0 5-16,64-27 5 15,-43 4 24-15,-5-5 26 16,-8-5 6-16,-8-1-19 16,-3 3 1-16,-21 8-15 15,-4 5-6-15,-2 12 0 0,2 6 1 16,-1 4-7-16,7 25-8 15,4 13-8-15,13 9-5 16,5 7 0-16,14 3 0 16,17-4-14-16,12-6-48 15,7-13-63-15,5-19-45 16,0-19-207-16,0-13-2 16</inkml:trace>
  <inkml:trace contextRef="#ctx0" brushRef="#br0" timeOffset="118513.27">6096 15484 715 0,'0'0'245'0,"0"0"-31"16,0 0-59-16,0 0-110 16,0 0-42-16,-24 117 9 15,30-56 7-15,15 2 6 16,7-1-10-16,5-1-1 15,3-3-9-15,1-12-2 16,-4-12-3-16,-9-15-40 16,-5-19-90-16,-7-10 45 15,0-27 59-15,-6-20-10 16,-6-6-38-16,0-3 41 16,-13 3 33-16,-9 8 50 15,2 9 39-15,6 12 6 16,5 14-38-16,8 14 18 15,1 6-73-15,13 0-2 0,18 5-5 16,10 12-6-16,5 8-25 16,-3 5-81-16,-8 5-8 15,-13 7-68-15,-16 4-18 16,-6-1-204-16</inkml:trace>
  <inkml:trace contextRef="#ctx0" brushRef="#br0" timeOffset="119008">6433 15712 662 0,'0'0'160'0,"-2"-107"-44"16,2 61 51-16,0 9-74 16,6 7 1-16,9 5-57 15,2 2-26-15,3-1-10 0,3 1 1 16,-5-3-2-16,-2-1 0 16,-10 2-1-16,-6 1-5 15,0 4 5-15,-6 4 1 16,-13 8 2-16,-2 7 41 15,3 1-13-15,-1 4-11 16,2 18-18-16,5 14-1 16,8 7 0-16,4 9-4 15,3 2 2-15,21-2-1 16,7-3 1-16,9-8-3 16,3-15-33-16,4-15-52 15,2-11 38-15,-3-17 15 0,-1-20 23 16,-6-12-5-16,-11-5 12 15,-3-3 7-15,-11 2 10 16,-1 0 22-16,-8-2-1 16,-5 7-13-16,0 4 7 15,-18 12-5-15,0 8 16 16,-1 10-18-16,5 7-18 16,7 6-1-16,5 3-1 15,2 0-11-15,0 12-43 16,3 7 22-16,12-1 9 15,3-2 2-15,3-1 20 0,6 2 2 16,1 3-33 0,3 4-25-16,-1 5-96 0,-3 5 24 15,-9 5 35-15,-11 2-78 16</inkml:trace>
  <inkml:trace contextRef="#ctx0" brushRef="#br0" timeOffset="119367.16">7001 15389 395 0,'0'0'360'0,"6"-104"-312"16,6 38 43-16,1-7-31 16,1-4 16-16,-5 2-39 15,0 10-3-15,-6 16 12 16,-3 16 40-16,0 16 10 16,0 11-59-16,0 3-32 15,0 3-5-15,3 0-13 0,9 0-29 16,2 3 5-16,3 5 36 15,-1-1 1-15,-4 0 0 16,-3-1 1-16,-6-3-1 16,2 0 4-16,-4-3 2 15,-1 0 0-15,0 0-3 16,0-3 6-16,0-5 7 16,0 0-13-16,-3 3-1 15,0 5 22-15,3 7-24 16,0 19-3-16,0 12 0 15,3 7 3-15,17 2-6 16,10-4-60-16,1-5-47 16,7-4-76-16,-6-8-74 15,-11-2-125-15</inkml:trace>
  <inkml:trace contextRef="#ctx0" brushRef="#br0" timeOffset="120230.78">6370 16794 1057 0,'0'0'167'0,"0"0"7"16,0 0-32-16,0 0-89 0,0 0-53 15,0 0-17-15,-3 50 10 16,37 14 7-16,-4-2 5 16,-6-8-4-16,-4-4-1 15,-4-6 0-15,-7-8-41 16,-3-7-18-16,-3-13-8 15,1-10 23-15,-4-6 44 16,3-14 9-16,2-20 9 16,2-15-8-16,4-14-1 15,2-2-7-15,-1-10 4 16,-6-3-6-16,-6-5-2 16,0 4-4-16,-3 12-2 0,-9 20 8 15,3 20 0-15,3 20 13 16,6 7-2-16,0 17-11 15,0 22-43-15,9 12 38 16,9 7 4-16,6-9-23 16,1-6-40-16,-1-6 13 15,1-4-13-15,-8-5-4 16,-4-6-16-16,-5-9-19 16,-7-9 32-16,2-4 71 15,2 0 204-15,2-13-141 16,11-2-23-16,6 3 25 15,6 3-20-15,4 2-14 16,2-3 9-16,1-8-3 16,-1-13-29-16,-6-18 7 15,-5-18-15-15,-10-7-7 0,-15 5 4 16,0 16 3-16,-16 21 7 16,-4 22 10-16,5 10 35 15,3 16-49-15,5 27-3 16,6 18 0-16,1 15-8 15,13 9-3-15,15 3-97 16,2 8-113-16,3-1-132 16,-5 6-398-16</inkml:trace>
  <inkml:trace contextRef="#ctx0" brushRef="#br0" timeOffset="121604.48">6577 17905 1158 0,'0'0'136'0,"0"0"-86"16,0 0-43-16,0 0-4 16,35 79-3-16,-10-49 4 0,-1-13-3 15,-3-8 11-15,0-4-10 16,-6-5 1-16,1-1-3 16,-2-26-2-16,-3-10-15 15,-6-7-14-15,-4-2 31 16,-1 12 0-16,2 11 3 15,2 14-1-15,7 9-4 16,11 0-12-16,7 0 2 16,5 12 3-16,0-4-14 15,-2-6-5-15,-7-2 18 16,-6-5 7-16,-7-16 3 16,-7-9 81-16,-5-8 11 15,0 2-29-15,0 7-9 16,0 7-15-16,0 11-22 0,0 2-3 15,0 4-14-15,0 2-11 16,10 0-5-16,8 0-8 16,6 0 8-16,1-6 7 15,2-4-4-15,3-8 13 16,-2-11 1-16,-4-6-1 16,-12-4-1-16,-9 6-13 15,-3 12 10-15,-9 8 1 16,-15 15-1-16,-3 1-3 15,4 21 2-15,4 9-4 16,12 2-8-16,7 1-15 16,6-1-24-16,18-3-21 15,6-7-4-15,5-6-9 0,0-6-42 16,-4-5-40-16,-3-5 74 16,-5 0 92-16,-2 0 6 15,1 0 30-15,5-15 18 16,6-18 58-16,9-22-52 15,2-13-54-15,-5-8-68 16,-11 4-46-16,-17 14 93 16,-8 16 21-16,-3 18 19 15,-3 12 19-15,-6 10 109 16,0 2-4-16,2 7-96 16,7 18-34-16,0 12-5 0,0 2-8 15,11 5 0 1,0-4-35-16,-2-7-17 0,-3-13 11 15,-5-4 29-15,-1-8 12 16,0-4 16-16,0-4 7 16,6 2-22-16,8 3-1 15,10 4 15-15,7 6 35 16,12 7-32-16,-3 3-18 16,-1 3-51-16,-6 2 41 15,-11 1 5-15,-14 8 10 16,-8 7-5-16,-6 0 7 15,-24 0-6-15,-9-8 3 16,-1-9 12-16,4-9-7 16,8-11 40-16,11-9 15 0,9 0-44 15,8-21-20-15,0-16-48 16,16-13-12-16,14-15-47 16,0-8-87-16,-4-10 62 15,-5-9 122-15,-6-3 10 16,-3 3 70-16,0 17 49 15,0 24 102-15,0 19-92 16,0 19-46-16,0 6-47 16,6 5-33-16,1 2-3 15,-1 0 0-15,-2 2-2 16,-5 5 4-16,-5-2-4 16,-3-5 2-16,-3 0 0 0,0-2 0 15,0-28-1-15,0-12-122 16,0-8 74-16,0 0 49 15,0 14 10-15,4 13 20 16,2 14 5-16,3 9 16 16,0 9-50-16,9 19-1 15,6 10 5-15,6 1 5 16,7-4-7-16,5-13-3 16,7-17-18-16,3-8 18 15,8-38 0-15,4-16 34 16,-6-5-7-16,-7 6 14 15,-20 16-7-15,-14 19-34 16,-17 17-16-16,-5 4-117 0,-33 36-539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42:20.853"/>
    </inkml:context>
    <inkml:brush xml:id="br0">
      <inkml:brushProperty name="width" value="0.05292" units="cm"/>
      <inkml:brushProperty name="height" value="0.05292" units="cm"/>
      <inkml:brushProperty name="color" value="#FF0000"/>
    </inkml:brush>
  </inkml:definitions>
  <inkml:trace contextRef="#ctx0" brushRef="#br0">28157 9539 180 0,'0'0'71'0,"0"0"-42"16,0 0 12-16,0 0 47 15,0 0-42-15,0 0 19 16,0 0 3-16,0 0-7 0,-19-30-25 16,18 27 4-16,-2 0 24 15,0-2-10-15,0 2 0 16,-1 0-23-16,1 0 23 15,1 3 22-15,1-3-38 16,-2 1 1-16,1 0 0 16,0 2-18-16,1 0 11 15,-1 0-9-15,2 0-12 16,0 0-7-16,0 0-4 16,0 0-1-16,0 4-4 15,2 16-14-15,12 7 19 16,5 8-3-16,2 2 6 15,4-2-4-15,1-7 2 0,-1-7 0 16,3-11 1-16,8-10-2 16,15-17 4-16,19-28 5 15,21-19-2-15,13-17-5 16,4-11-2-16,-1 5 9 16,-13 12-1-16,-17 19-7 15,-21 21 4-15,-21 17-1 16,-17 13-8-16,-9 5 3 15,-9 14-58-15,0 25 0 16,-10 27 33-16,-17 20-123 16,-7 13-163-16,-7 10-267 15</inkml:trace>
  <inkml:trace contextRef="#ctx0" brushRef="#br0" timeOffset="386.1">28568 10773 665 0,'0'0'95'0,"0"0"-9"0,0 0-59 16,0 0-26-16,0 0 7 15,13 73 22-15,8-51 3 16,9-10 39-16,13-12 8 16,17-22 26-16,24-33-28 15,21-24-30-15,13-17-38 16,3 0-1-16,-13 14-6 15,-24 23-3-15,-25 28-3 16,-25 26-63-16,-18 8-90 16,-10 39-73-16,-6 19 49 15,0 20-248-15</inkml:trace>
  <inkml:trace contextRef="#ctx0" brushRef="#br0" timeOffset="760.45">28794 11889 762 0,'0'0'138'0,"0"0"3"0,0 0-55 16,0 0-79-16,0 0-1 15,-22 90 19-15,24-51 8 16,24-11 8-16,19-15-14 16,23-13 18-16,21-37-1 15,23-29-9-15,15-21-21 16,2-9 1-16,-15 4-15 15,-23 17-2-15,-28 23-17 16,-25 24-24-16,-20 25-40 16,-12 9-75-16,-6 33-112 15,-10 22 29-15</inkml:trace>
  <inkml:trace contextRef="#ctx0" brushRef="#br0" timeOffset="2155.59">28541 13832 465 0,'0'0'178'16,"0"0"-79"-16,0 0 29 16,0 0-39-16,0 0-24 15,0 0-22-15,0 0-16 16,0 0-9-16,0 0-14 0,0 0-2 15,0 0 0-15,0 0-1 16,0 0-1-16,0 0-1 16,0 0 0-16,0 0-29 15,0 0-91-15,0 1-154 16,-3-1-389-16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42:40.200"/>
    </inkml:context>
    <inkml:brush xml:id="br0">
      <inkml:brushProperty name="width" value="0.05292" units="cm"/>
      <inkml:brushProperty name="height" value="0.05292" units="cm"/>
      <inkml:brushProperty name="color" value="#FF0000"/>
    </inkml:brush>
  </inkml:definitions>
  <inkml:trace contextRef="#ctx0" brushRef="#br0">26172 15732 474 0,'0'0'55'16,"0"0"16"-16,0 0-2 16,0 0-19-16,0 0-19 15,0 0-8-15,0 0-15 16,-49-34-2-16,45 34 1 16,4 0 7-16,0 0-14 15,0 0 3-15,0 0-3 16,0 0-1-16,0 0 0 15,0 4 1-15,0 12 2 16,10 4 34-16,1 5 42 16,3-1-13-16,9-3-30 15,14-6 4-15,19-14-14 0,25-5 5 16,21-30 21 0,11-16-22-16,4-5-28 0,-7 4-1 15,-18 7-24-15,-15 8-77 16,-22 12-37-16,-16 13-22 15,-16 11-24-15,-12 0-139 16</inkml:trace>
  <inkml:trace contextRef="#ctx0" brushRef="#br0" timeOffset="28808.86">21453 15790 298 0,'0'0'92'0,"0"0"-45"16,0 0 34-16,0 0-40 16,0 0-1-16,0 0 5 0,0 0 59 15,-61-65-75-15,52 61 20 16,2-1 7-16,-3 1-6 16,3 0 5-16,-2 0-16 15,3 1-21-15,0 0 13 16,2 0-3-16,-1 3 0 15,-1-2-3-15,5 2 6 16,-1 0 8-16,2 0-4 16,0 0-13-16,0 0 12 15,0 0-15-15,0 0-19 0,17 0 0 16,12 0 1-16,13 0 11 16,12-2-7-16,7 1 14 15,11-1-10-15,13 1-1 16,13-2-4-16,17 2 2 15,6-4-5-15,6-2-1 16,-1 4-2-16,0-2 2 16,-1 2-1-16,-4 3-1 15,-7 0-1-15,-7 0 3 16,-6 0 6-16,-3 0-5 16,-7 0-1-16,-8 0 0 15,-14 0-2-15,-18 0-2 16,-14-1 4-16,-15 0 0 15,-11-1 1-15,-6 0-1 16,-5 2 2-16,0 0 0 0,0 0 2 16,0 0-4-16,-2 0-6 15,-17 0-74-15,-8 0-197 16,-12 0-346-16</inkml:trace>
  <inkml:trace contextRef="#ctx0" brushRef="#br0" timeOffset="29433.02">20207 16227 377 0,'0'0'99'0,"0"0"60"0,0 0-47 15,0 0-31-15,0 0-26 16,0 0-14-16,-11-23 9 15,11 23 4-15,0-2-11 16,0 2-23-16,0 0-13 16,0 0-7-16,0 0-9 15,0 0-98-15,0 9-129 16,1 0-179-16</inkml:trace>
  <inkml:trace contextRef="#ctx0" brushRef="#br0" timeOffset="30199.92">21739 17327 349 0,'0'0'49'0,"0"0"68"0,0 0-66 16,0 0 7-16,0 0 10 16,0 0-3-16,7-23 0 15,3 21 6-15,2-3-10 16,13-2-24-16,14 0-14 15,18 1 20-15,17-3-28 16,11 2 14-16,21 0-11 16,15-3 3-16,21 0-15 15,25-5 3-15,16 0-6 16,15-1 2-16,4 2-1 16,-7 2-3-16,-20 2-1 15,-30-2 3-15,-32 4-1 0,-35 2 2 16,-25 3 16-16,-23 0 23 15,-15 1 0-15,-11 0-1 16,-4 2 18-16,0-3 0 16,0-1-27-16,0-1-20 15,0-4-12-15,-11 3-1 16,-14 3-22-16,-18 3-98 16,-27 0-170-16,-34 0-323 15</inkml:trace>
  <inkml:trace contextRef="#ctx0" brushRef="#br0" timeOffset="30900.83">17092 16426 347 0,'0'0'277'16,"0"0"-145"-16,0 0-75 16,134-51 66-16,-47 34-12 0,14 3-61 15,8-3-16-15,-1 6-12 16,-10 6-10-16,-18 5-9 15,-16 0-3-15,-17 2-25 16,-15 12-83-16,-15 3-121 16,-17-3-69-16</inkml:trace>
  <inkml:trace contextRef="#ctx0" brushRef="#br0" timeOffset="31114.95">17732 16373 556 0,'0'0'79'16,"0"0"48"-16,0 0 52 15,0 0-23-15,0 0-42 16,0 0-61-16,-71 12-53 0,71 42 13 16,0 18 26-16,0 10-11 15,5 12-17-15,1 2-3 16,2 7-7-16,5-9-1 16,2-14-36-16,4-14-116 15,6-21-4-15,4-18-75 16,0-23 50-16,0-7-167 15</inkml:trace>
  <inkml:trace contextRef="#ctx0" brushRef="#br0" timeOffset="31374.05">17945 16794 371 0,'0'0'165'16,"0"0"16"-16,0 0-64 0,0 0-106 15,0 0 71-15,28 85 13 16,-3-40-45-16,8-5 4 15,6-7-9-15,6-15-2 16,1-14 1-16,5-4 23 16,-5-18-21-16,-6-13-17 15,-13-10-5-15,-24-5-9 16,-3 1 6-16,-37 3-13 16,-22 8-8-16,-12 12-1 15,1 9-1-15,12 7-22 16,22 4-55-16,27 2-79 15,12-3-200-15,34-11-68 0</inkml:trace>
  <inkml:trace contextRef="#ctx0" brushRef="#br0" timeOffset="32035.02">18512 16257 730 0,'0'0'223'0,"0"0"-44"16,0 0-119-16,0 0-22 15,35 93 64-15,-15-22-26 16,-8 11-50-16,-6 10-22 16,-6 3-2-16,0 6-2 15,0-4-10-15,0-15-85 16,-3-18-44-16,3-26-2 16,0-21 12-16,0-17 128 0,0-5 1 15,0-23 53-15,0-12-14 16,9-6 41-16,12-2-23 15,7 0-30-15,6 6 11 16,8 1-9-16,0 10-20 16,7 2 4-16,-3 2-8 15,3-4-1-15,-4 3 1 16,-12 6-4-16,-14 5 0 16,-16 6-1-16,-3 9 5 15,-22 2-5-15,-14 11-6 16,-4 16 1-16,1 4 3 15,12 3 2-15,12-9-6 16,14-3 4-16,1-7 2 0,21-8-4 16,14-7 1-1,12 0 3-15,4-7 4 0,-1-11-4 16,-3-3 1-16,-4 1 0 16,-3 1 1-16,0 4-2 15,3 4 0-15,2 2 0 16,4 4-1-16,5-6 1 15,0-6-1-15,1-8 3 16,-7-11-4-16,-14-11-2 16,-12-4-4-16,-17 3-7 15,-5 9 15-15,-9 9 0 16,-13 11 5-16,4 13 2 16,4 6 13-16,1 6 13 15,4 33-20-15,0 17 2 0,4 21 20 16,5 12-2-16,0 8-22 15,0 13-3-15,6 5-8 16,14 0-1-16,15 2-131 16,17-22-19-16,20-28-408 15</inkml:trace>
  <inkml:trace contextRef="#ctx0" brushRef="#br0" timeOffset="32745.06">21636 16361 344 0,'0'0'184'0,"0"0"-138"15,0 0 46-15,0 0 9 16,0 0 1-16,0 0 3 16,78 6-12-16,-39-6-34 15,6-15-32-15,2-7 24 16,0-6 4-16,0-4-31 15,-6-6-17-15,-10-3-7 16,-9-2 1-16,-11 1-1 0,-8 9 3 16,-3 9-3-16,0 12 6 15,0 12-3-15,0 7-3 16,-6 36-11-16,0 18 11 16,3 17 4-16,3 4 1 15,0 2-2-15,13 4-3 16,0-3-1-16,-8-7-3 15,-5-15-10-15,0-21-16 16,-2-16 13-16,-8-15 17 16,-2-11 6-16,0 0 81 15,-3-2 21-15,5-7-16 16,7 3-39-16,3-2-26 0,18 0-20 16,28 0-5-16,24-3-2 15,21 2-2-15,21-5-10 16,18-6-75-16,14-9-98 15,6-17-255-15</inkml:trace>
  <inkml:trace contextRef="#ctx0" brushRef="#br0" timeOffset="33750.25">26502 16101 256 0,'0'0'24'16,"0"0"54"-16,83-20 20 16,-44 12-7-16,9-1 8 15,4 1-33-15,10 3 7 16,9-1-25-16,5 1-16 16,12-3 4-16,15 1-10 15,15-2 11-15,18 0-4 16,16 5-16-16,12 1-7 15,13-2-8-15,23 2-1 0,18-3 3 16,17 1-4 0,7 2-1-16,-13 1 1 15,-22 2 1-15,-31 0-1 0,-36 3 0 16,-31 7 2-16,-30 1-2 16,-27-1-4-16,-20 2 2 15,-16 0 2-15,-16 2-7 16,-5 4-60-16,-31 7-4 15,-20 2-56-15,-23 0-145 16</inkml:trace>
  <inkml:trace contextRef="#ctx0" brushRef="#br0" timeOffset="34383.61">26405 17512 365 0,'0'0'16'0,"-92"-3"3"16,49 3 16-16,2-3 17 15,5 2 63-15,3-1-47 16,8 1-1-16,10 1-7 15,8 0-5-15,7 0-17 16,0 0-38-16,30 0-1 16,23 0 1-16,25 3 59 15,22-2-21-15,17-1 1 16,15 0-18-16,17 0-7 16,17 0-6-16,20 0 9 15,17 0-7-15,12-3-9 0,1 2 4 16,2 1-3-1,-8 0 1-15,-9 0-3 0,-9 0 3 16,-18 0-3-16,-19 0 5 16,-22-2-4-16,-23 0 0 15,-17-1 5-15,-22 3-1 16,-14-2 31-16,-17-1-18 16,-12 2-6-16,-11-2 8 15,-7-2 10-15,-7 3-11 16,-3 1-4-16,0 1-9 15,0 0-6-15,-3 0-87 16,-22-2-253-16,-18-4-215 16</inkml:trace>
  <inkml:trace contextRef="#ctx0" brushRef="#br0" timeOffset="35503.03">25898 16134 407 0,'0'0'89'15,"0"0"37"-15,0 0-58 16,0 0 0-16,0 0-54 16,89-56-5-16,-14 40 7 15,17 5-1-15,11 4 0 16,11 7-11-16,5 0-4 15,6 0 0-15,2 7-74 16,-3-2-93-16</inkml:trace>
  <inkml:trace contextRef="#ctx0" brushRef="#br0" timeOffset="42117.92">26417 16716 232 0,'0'0'41'15,"0"0"41"-15,0 0 23 16,0 0-37-16,0 0 38 16,0 0-68-16,-30-78-15 15,26 69 20-15,-1 3-10 16,1-2-8-16,-2 1 29 16,-1 3-23-16,-1 1-3 15,-3 2-6-15,0 1-11 16,-3 0 0-16,-5 4-3 15,1 13-3-15,-3 7-3 0,0 7 8 16,5 9 3 0,1 7-2-16,6 8 16 0,6 1-1 15,3 1-10-15,0-1-12 16,19-4-1-16,5-2-2 16,5-7 0-16,5-9 0 15,4-9 2-15,0-14-3 16,-2-11 1-16,-4 0 3 15,-2-23 2-15,-1-13-3 16,-9-4 5-16,-6-11-5 16,-8-4 7-16,-6-8-7 15,0-2 0-15,-20 2-1 0,-3 6-1 16,-3 12 0 0,1 14-1-16,4 11 1 0,2 15-1 15,5 5-8-15,5 17-10 16,9 15-114-16,0 4-96 15,18-1-81-15</inkml:trace>
  <inkml:trace contextRef="#ctx0" brushRef="#br0" timeOffset="42475.53">26818 16902 443 0,'0'0'134'16,"0"0"-66"-16,0 0-1 16,0 0 13-16,0 0-35 15,0 0-11-15,0-4 24 16,0 3 23-16,0-5 30 15,0-4 4-15,0-5-50 16,0-4-34-16,0-1-1 16,0 4-7-16,-7-1 7 15,1 5-5-15,0 4-14 16,1 5-9-16,4 1-2 16,1 2-9-16,-2 17-77 15,2 15-125-15,0 7-77 0,8-1-206 16</inkml:trace>
  <inkml:trace contextRef="#ctx0" brushRef="#br0" timeOffset="47641.88">27309 16936 225 0,'0'0'102'16,"0"0"-40"-16,0 0 22 15,0 0-31-15,0 0 0 0,0 0-12 16,0 0-15 0,-33-17 6-16,21 6-6 0,0-5-4 15,-1-1 21-15,2-4-4 16,1-1-3-16,1-7 14 16,2 0-19-16,1-2 1 15,3-2 0-15,-2-2-6 16,5-3-3-16,0 1-6 15,0-1 0-15,0 4-7 16,8 6-4-16,4 4-3 16,4 4 0-16,2 3-3 15,0 4 1-15,-1 3 0 16,-1 3-1-16,-2 7-2 16,-2 0 2-16,-1 5-4 0,-1 17-1 15,-2 7 4-15,-5 9 0 16,-3 4-3-16,0 3 4 15,0 5 5-15,-15 0-5 16,-3 1-3-16,-4-1 3 16,3 4 1-16,2-1 0 15,3-5-1-15,4 0 1 16,2-5 0-16,5-1-1 16,2-1-1-16,1-4 1 15,0-4 2-15,0-5-2 16,9-5-2-16,10-3 0 15,5-4 2-15,7-8-1 16,2-6 1-16,3-2 0 0,0-13 6 16,-2-17-3-1,-2-10 3-15,-7-10 20 0,-7-5 21 16,-9 1 5-16,-9 6-10 16,0-1-11-16,-21 12-15 15,-7 5-7-15,-2 10-9 16,0 9 0-16,2 10-8 15,3 3-47-15,6 8-81 16,6 17-146-16,1 3-15 16</inkml:trace>
  <inkml:trace contextRef="#ctx0" brushRef="#br0" timeOffset="61018.5">27798 16755 217 0,'0'0'56'0,"0"0"17"16,0 0 15-16,0 0-21 16,0 0-12-16,0 0-7 15,0 0 18-15,0-48-21 16,0 47-7-16,0-3 5 15,0 1 9-15,0 3-14 16,0 0-5-16,0 0-4 16,0 0-5-16,-4 0-12 15,-7 7-11-15,1 16-1 0,-5 8 8 16,8 7-5 0,4 5-3-16,3 2 5 0,0-2 3 15,3-2-7-15,13-7 4 16,2-10-5-16,3-7 0 15,1-10 2-15,2-7 1 16,-2 0 3-16,1-19-1 16,-4-8 1-16,-7-12 5 15,-7-4-7-15,-5-7 1 16,0-1-1-16,-17 2-3 16,-8 8 3-16,-4 5-1 15,1 12-3-15,4 9 0 16,8 11-1-16,2 4-9 15,7 9-19-15,7 15-82 16,0 8-42-16,13-2-42 0,10 2-125 16</inkml:trace>
  <inkml:trace contextRef="#ctx0" brushRef="#br0" timeOffset="61366.92">28159 16781 417 0,'0'0'74'0,"0"0"63"15,0 0-49-15,0 0-4 16,0 0-34-16,0 0-46 0,-54 27-3 16,54 6 15-1,0 4 1-15,0 0 5 0,16-4-10 16,7-4-8-16,6-9-3 15,0-11 11-15,1-9-9 16,-4 0 13-16,-4-22 59 16,-7-9-39-16,-6-9-6 15,-9-4-2-15,0-5-10 16,-24 3 6-16,-9 5-2 16,-8 10-18-16,3 9-4 15,5 12-1-15,6 10-2 16,10 0-57-16,11 20-171 15,6 6-90-15</inkml:trace>
  <inkml:trace contextRef="#ctx0" brushRef="#br0" timeOffset="61877.25">28531 16554 542 0,'0'0'79'0,"0"0"56"16,0 0-10 0,0 0-4-16,0 0-61 0,0 0-60 15,9-2 4-15,2 37-4 16,1 7 22-16,4 6 7 15,1 1-13-15,5-4 0 16,0-5-12-16,3-13-3 16,-3-10 0-16,-1-10 5 15,-3-7-4-15,1 0 2 16,4-21 2-16,-1-9-6 16,2-7 0-16,-5-4-1 15,-2 0-7-15,-2-2-8 16,-3 4 0-16,1 2 4 15,-4 8 9-15,0 9-2 16,-2 8 4-16,-4 8 1 16,-1 4 0-16,-2 0-2 15,0 7-10-15,0 22 8 0,0 14 4 16,0 11 9 0,0 11 21-16,0 3 5 0,0 7-17 15,1 3 0 1,4 6-11-16,-4 4-7 0,-1 1-3 15,-1-4-93-15,-15-22-290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2-24T04:44:01.046"/>
    </inkml:context>
    <inkml:brush xml:id="br0">
      <inkml:brushProperty name="width" value="0.05292" units="cm"/>
      <inkml:brushProperty name="height" value="0.05292" units="cm"/>
      <inkml:brushProperty name="color" value="#FF0000"/>
    </inkml:brush>
  </inkml:definitions>
  <inkml:trace contextRef="#ctx0" brushRef="#br0">29606 9573 172 0,'0'0'70'0,"0"0"37"15,0 0 7-15,0 0-70 16,0 0 12-16,0 0 2 16,0 0-20-16,3-48-8 15,-3 46-4-15,0 2-14 16,-1 0 5-16,-2 0-14 15,0 0 0-15,-2 0 2 0,2 2-5 16,-3 8-1-16,1 5 1 16,1 2 0-16,3-1 0 15,-1 1 2-15,2 0-1 16,0-2 2-16,0-3 1 16,7 1-1-16,7-2 2 15,8-8 0-15,10-3 10 16,16 0 40-16,14-20-6 15,13-12-30-15,10-9-13 16,0-6 2-16,-5 0-5 16,-11 6 4-16,-20 7-7 15,-19 8 2-15,-12 8 3 0,-12 6-2 16,-6 8-3-16,0 4-1 16,0 0-23-16,-9 16-106 15,-9 19-30-15,-9 12-85 16</inkml:trace>
  <inkml:trace contextRef="#ctx0" brushRef="#br0" timeOffset="868.45">29585 11536 331 0,'0'0'22'0,"0"0"78"15,0 0-41-15,0 0 19 16,0 0-23-16,0 0-13 16,-22-35-42-16,22 57 2 15,0 6-2-15,0-1 12 16,7-7-12-16,9-9 9 16,9-11-3-16,10-11 31 0,13-25 54 15,15-17-30-15,4-8-30 16,3-2 18-16,-6 2-15 15,-9 9-27-15,-8 6-1 16,-7 7-1-16,-11 12-1 16,-10 10-3-16,-9 8-1 15,-1 7-1-15,-3 2-1 16,0 5-23-16,0 22-40 16,-6 15-44-16,0 9-28 15,-21 13-48-15,-14 11-271 16</inkml:trace>
  <inkml:trace contextRef="#ctx0" brushRef="#br0" timeOffset="1622.74">29408 13239 371 0,'0'0'89'0,"0"0"-42"15,0 0 29-15,0 0 4 16,0 0-34-16,0 0-37 16,6-27 2-16,3 27-10 15,2 10 14-15,0 9 13 16,0 8 20-16,-1 2-8 16,-1-2-9-16,4-4-20 0,5-6-4 15,7-6 8-15,8-11 6 16,9 0 8-16,12-23 33 15,11-17-16-15,11-12-29 16,2-6 10-16,-2-1-19 16,-13 5 0-16,-17 8-5 15,-15 15-2-15,-13 12-1 16,-10 10 2-16,-7 9-2 16,-1 5-28-16,0 28-140 15,-1 12 17-15,-17 9-140 16</inkml:trace>
  <inkml:trace contextRef="#ctx0" brushRef="#br0" timeOffset="2432.87">29674 15012 357 0,'0'0'109'0,"0"0"-2"0,0 0 26 15,0 0-44-15,0 0-72 16,0 0 1-16,0 56 50 15,0-21 1-15,0-3-35 16,2-8-22-16,15-6 3 16,11-8-2-16,12-10 2 15,17-11 17-15,14-25 20 16,10-18-31-16,6-10-7 16,-9-5-5-16,-9 6-4 15,-18 10-1-15,-18 16-2 16,-17 17 1-16,-9 11-1 15,-7 8-2-15,0 1-1 16,0 21-89-16,-11 25-181 0,-8 17 106 16,-4 9-358-16</inkml:trace>
  <inkml:trace contextRef="#ctx0" brushRef="#br0" timeOffset="2601.17">30013 16520 468 0,'0'0'7'15,"-64"100"-7"-15,36-59-10 16,1-9-3-16,-2-9-51 0,-2-15-218 16</inkml:trace>
  <inkml:trace contextRef="#ctx0" brushRef="#br0" timeOffset="3481.21">29569 15005 416 0,'0'0'82'0,"0"0"41"16,0 0-81-16,0 0-36 15,0 0-3-15,0 0 21 16,3 70-5-16,16-50-5 0,8-7-5 16,7-12 20-1,8-1 16-15,15-26 23 0,10-20-37 16,12-14 18-16,4-5-28 15,-6 3-11-15,-15 9-6 16,-16 19-2-16,-20 14-2 16,-14 11 0-16,-11 9-1 15,-1 7-50-15,0 32-69 16,-12 25 80-16,-10 22-45 16,-3 13-93-16,-8 7-177 15</inkml:trace>
  <inkml:trace contextRef="#ctx0" brushRef="#br0" timeOffset="4508.76">31207 14971 189 0,'0'0'109'0,"0"0"9"15,0 0-28-15,0 0 26 16,0 0-44-16,0 0-4 16,13-53-8-16,-13 53-43 0,4 7-17 15,1 18-12-15,4 9 12 16,1 7 4-16,5-3 1 16,6-4-3-16,5-13 5 15,11-10 2-15,9-11 16 16,20-6 9-16,19-30-11 15,10-17-12-15,11-14-8 16,-2-3 1-16,-5 3 2 16,-9 10-4-16,-18 11-4 15,-18 12 1-15,-24 15 0 16,-15 10-8-16,-14 9 6 16,-1 7-32-16,-22 25-76 0,-15 18 83 15,-11 20-38-15,-7 11-78 16,1 4-74-16</inkml:trace>
  <inkml:trace contextRef="#ctx0" brushRef="#br0" timeOffset="5379.9">29831 16651 388 0,'0'0'79'0,"0"0"65"16,0 0-86-16,0 0-43 16,0 0-4-16,0 0 51 0,12 48-31 15,3-31-7-15,3-6-2 16,7-8 0-16,11-3 48 15,13-11-2-15,14-25-17 16,13-10-34-16,9-10-5 16,-6 0-11-16,-12 11 7 15,-21 13-2-15,-21 17-6 16,-17 10-3-16,-8 5-32 16,-10 20-162-16,-18 14 66 15,-7 15 37-15,-1 1-127 16,2 1-90-16</inkml:trace>
  <inkml:trace contextRef="#ctx0" brushRef="#br0" timeOffset="7486.89">27272 17509 358 0,'0'0'45'0,"0"0"26"15,0 0-5-15,0 0-23 16,0 0-20-16,0 0 7 15,58-36 5-15,-33 32 3 16,1-1 1-16,-1 2-9 0,5-2-10 16,3 3-1-16,5-1-8 15,8-1-3-15,6 1-1 16,4 1 9-16,5-4 4 16,5 3-6-16,2-2 3 15,-2 2-7-15,1 1 10 16,-4 2-3-16,1 0-10 15,2 0 2-15,-1 0-8 16,-4 0 4-16,-2 0-5 16,-1 0 2-16,7 0 2 15,1-4 8-15,4 2-4 16,-1-1-6-16,-5 2 4 0,-3-4-6 16,-6 3 2-1,-3-1-1-15,-7 0-1 0,0 2 0 16,-8-1 2-16,1 1-1 15,0 1 5-15,-1-2-6 16,1 2-3-16,2 0 1 16,6 0 2-16,3 0-10 15,4-3 3-15,2 1-3 16,-1 2 0-16,-2 0 9 16,-6 0-10-16,-4 0 7 15,0 0 3-15,-2 0-9 16,4 0 10-16,6 5-4 15,7 1 0-15,5-2 2 0,4 0 4 16,7-1-5 0,2-1 1-16,0-2 2 0,-3 3 3 15,-2 1-2-15,0-1 1 16,-1 2-2-16,1 0 0 16,6-2 1-16,2-2-1 15,2-1 2-15,1 0-4 16,-7 0 8-16,-2 0-6 15,-7 0 8-15,-12 1-3 16,-15 3-5-16,-13-4 5 16,-12 0-2-16,-7 2-2 15,-3-2 3-15,-2 0 3 16,-1 0-4-16,0 0-2 16,-3 0-1-16,-20 0-129 0,-13 0-252 15</inkml:trace>
  <inkml:trace contextRef="#ctx0" brushRef="#br0" timeOffset="8519.04">28157 18504 312 0,'0'0'95'16,"0"0"-21"-16,0 0-17 15,0 0-1-15,0 0 3 16,0 0-15-16,0 0 26 16,-68-48-52-16,68 48-18 0,0 0-2 15,2 0-4-15,15 0 6 16,10 0 12-16,12 0 11 16,7 0-9-16,2 0-6 15,4 0 1-15,2-5-4 16,5-2 4-16,13-1 22 15,12-1-7-15,7-1 22 16,3 5-29-16,0 3-13 16,-6-1 1-16,1 1 2 15,-1-1-4-15,2 2 4 16,1-5-4-16,1 2-3 16,1-2 2-16,-4 2-1 0,-7 4 1 15,0-3-3-15,-1 2 2 16,4-1 3-16,1 2-2 15,4 0-2 1,-1 0 4-16,-2 0-4 0,-5-1 1 16,-4-1-1-16,-1 2 0 15,3-3-1-15,3-1 1 16,0 4 3-16,1-1-3 16,-8 1-3-16,-3 0 3 15,-8 0 0-15,0 0 0 16,-4 0-1-16,0 0 1 15,0 0 2-15,-1 0 0 16,-1 0-2-16,-5 0 2 16,-9 0-2-16,-9 0 0 15,-11 0 0-15,-7 0 1 0,-9 0-1 16,-6 0 2-16,1 0-2 16,-2 0-2-16,-2 0 1 15,0 0 1-15,0 0-17 16,-23 0-118-16,-18 1-49 15,-20-1-157-15</inkml:trace>
  <inkml:trace contextRef="#ctx0" brushRef="#br0" timeOffset="10496.16">22789 17587 262 0,'0'0'70'0,"0"0"-38"16,0 0-15-16,0 0 8 15,90-28 32-15,-53 17-22 16,7-3-7-16,5 0 4 16,3-1 17-16,0 3-13 15,5 0-21-15,1 4-1 16,5 1-5-16,4-1 9 15,10 1-11-15,11-2 3 16,11 0 3-16,11-1 4 16,8 1 6-16,10-1 1 0,7 2-7 15,15-1-5-15,17-1-5 16,11 2-6-16,10 0 0 16,-5 2-1-16,-9 1 3 15,-18 3 2-15,-17-2-5 16,-10 0 1-16,-11 0-2 15,-6-1 4-15,-12 2 1 16,-12-1 2-16,-18 3 6 16,-18-1-2-16,-15 2-2 15,-17 0-8-15,-11 0-2 16,-9 0 1-16,0 3-32 16,-15 13-32-16,-19 9 44 0,-17 4-105 15,-9 4-146-15</inkml:trace>
  <inkml:trace contextRef="#ctx0" brushRef="#br0" timeOffset="11118.02">23637 18710 247 0,'0'0'132'16,"0"0"-66"-16,0 0-32 16,0 0-4-16,0 0-7 0,0 0 6 15,-57-8 13-15,57 7-8 16,3-2-16-16,15-1 1 15,16-2 22-15,16 1 2 16,15-2-7-16,16 3-3 16,14 1-17-16,17-1 0 15,15-4 18-15,19 0 8 16,14-1-8-16,12-2-10 16,6 5-22-16,-3-2 4 15,-4 8 9-15,-11 0-13 16,-13 0 2-16,-14 0 3 15,-21 0-5-15,-18 0 6 16,-18 0-6-16,-23 0 0 16,-17 0-2-16,-12 0 0 0,-13 0 0 15,-8 0 0-15,-3-6-1 16,0-4 1-16,-8-3-67 16,-20 0-106-16,-20-3-25 15,-23 1-374-15</inkml:trace>
  <inkml:trace contextRef="#ctx0" brushRef="#br0" timeOffset="12685.45">19960 18014 463 0,'0'0'84'16,"0"0"6"-16,0 0 0 0,0 0-21 16,0 0-62-1,0 0 38-15,88-45 20 0,-18 21 4 16,8-6-24-16,4-3 7 15,-4 0-26-15,-6-3-13 16,-12 6-6-16,-14-1 5 16,-16 8-12-16,-15 3-4 15,-15 7-4-15,-8 7-4 16,-29 6-50-16,-9 0 1 16,-11 14 43-16,1 9 6 15,2 6 11-15,8 1-1 16,11 6-9-16,16 3 1 15,16 8 9-15,5 3-6 16,33 6 1-16,17 0 6 16,8-2 7-16,1 1-7 0,-3 1-3 15,-11-5 3 1,-17-2 1-16,-23-3 2 0,-10-4 2 16,-40-1 27-16,-27-3 33 15,-18-1-22-15,-17-7-21 16,-1-12-5-16,11-10-16 15,17-8 3-15,29-15-4 16,28-20-28-16,21-13-136 16,38-15-100-16,18 1-52 15</inkml:trace>
  <inkml:trace contextRef="#ctx0" brushRef="#br0" timeOffset="13056.63">20649 17945 334 0,'0'0'256'0,"0"0"-183"15,0 0-40-15,0 0 80 16,0 103-25-16,21-64-23 16,12-2-8-16,6-5-25 15,8-6-14-15,0-16-18 16,-1-10 10-16,-4-9-9 15,-1-20 10-15,-5-10-6 16,-9-5-2-16,-12 1-3 16,-11-1 1-16,-4 8 3 15,-4 10-3-15,-10 9 3 0,1 7 1 16,7 10 0-16,2 0 8 16,-1 27-7-16,0 16-6 15,5 9 4-15,0 9-2 16,5 5 0-16,17 2-2 15,8-1-9-15,6-8-38 16,6-16-132-16,2-19-23 16,-3-24 0-16,-2-11-305 15</inkml:trace>
  <inkml:trace contextRef="#ctx0" brushRef="#br0" timeOffset="13507.93">21448 17977 509 0,'0'0'177'0,"0"0"-113"0,0 0-38 16,0 0 34-16,0 77 12 16,0-40-22-16,0-1-5 15,0-4 9-15,0-8-27 16,0-8-4-16,0-9-12 16,0-7-7-16,0-7 13 15,0-13 32-15,-4-10-45 16,-2-2-4-16,0 1 0 15,2 6-6-15,-2 4-6 16,2 6-4-16,3 10 5 16,1 5 0-16,0 0-43 0,5 11-60 15,8 6 99-15,6 1 9 16,1-3 4-16,4-12-15 16,4-3 15-16,5 0 2 15,3-22 1-15,1-6 0 16,-6-2 4-16,-7-4 2 15,-6 9 17-15,-6-1 43 16,-3 9-7-16,-3 9 5 16,-5 6 12-16,4 2-25 15,0 17-49-15,1 22-2 16,1 17 32-16,0 16-17 16,2 12-11-16,8 18-5 0,12 10-10 15,22-8-127 1,24-15-190-16,19-28 6 0</inkml:trace>
  <inkml:trace contextRef="#ctx0" brushRef="#br0" timeOffset="14761.95">24039 17886 251 0,'0'0'159'15,"0"0"-34"-15,0 0 25 16,0 0-16-16,0 0-18 15,0 0-34-15,-23-1-45 16,23 1-37-16,0 0 0 16,9-2 12-16,8-3 8 15,7-1-4-15,3-5-2 16,3-6-7-16,0-3-4 16,-6-4-2-16,0 0 1 15,-7-3-1-15,-5 2-2 16,-4 5 1-16,-5 0 0 15,-3 1 3-15,0 5-2 16,0 4 3-16,0 6 4 0,0 1 2 16,0 3 15-16,0 0-2 15,0 0-18-15,0 11-5 16,0 18 0-16,0 5 25 16,0 10 7-16,0 1-13 15,1 2 11-15,2-1-7 16,0 2 0-16,3-2-1 15,-1-2-14-15,-2-5-4 16,1-6-2-16,-2-7-1 16,-2-8-2-16,0-3-3 15,-5-5 1-15,-13 1 3 16,-10-1 0-16,-8 2-2 0,-7-4-1 16,3-2 0-16,2-3-1 15,7-3 4-15,7 0-1 16,8 0 2-16,7 0-1 15,6 0 4-15,3 0-2 16,0 0-4-16,0 0-3 16,22 0-2-16,18 0 7 15,19 0 2-15,6 0 1 16,4 0-3-16,1-7 0 16,-8-3-2-16,-2 5 0 15,-7 1-38-15,-9 3-108 16,-8 1-154-16,-11 0-138 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4137-7BF0-4799-8CA1-A22ED11A2C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907169-44B6-4ECC-AC5B-DFAA56A690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3EFF4E-B53F-4CEB-AE6D-10E3C5685210}"/>
              </a:ext>
            </a:extLst>
          </p:cNvPr>
          <p:cNvSpPr>
            <a:spLocks noGrp="1"/>
          </p:cNvSpPr>
          <p:nvPr>
            <p:ph type="dt" sz="half" idx="10"/>
          </p:nvPr>
        </p:nvSpPr>
        <p:spPr/>
        <p:txBody>
          <a:bodyPr/>
          <a:lstStyle/>
          <a:p>
            <a:fld id="{DE53C101-1B33-4C1B-8955-784A992BC425}" type="datetimeFigureOut">
              <a:rPr lang="en-IN" smtClean="0"/>
              <a:t>24-02-2022</a:t>
            </a:fld>
            <a:endParaRPr lang="en-IN"/>
          </a:p>
        </p:txBody>
      </p:sp>
      <p:sp>
        <p:nvSpPr>
          <p:cNvPr id="5" name="Footer Placeholder 4">
            <a:extLst>
              <a:ext uri="{FF2B5EF4-FFF2-40B4-BE49-F238E27FC236}">
                <a16:creationId xmlns:a16="http://schemas.microsoft.com/office/drawing/2014/main" id="{5DB0EB1B-EA39-4E6F-8956-515BF09514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2FDFD2-9EAC-4F37-BC55-A77F5CCE93C0}"/>
              </a:ext>
            </a:extLst>
          </p:cNvPr>
          <p:cNvSpPr>
            <a:spLocks noGrp="1"/>
          </p:cNvSpPr>
          <p:nvPr>
            <p:ph type="sldNum" sz="quarter" idx="12"/>
          </p:nvPr>
        </p:nvSpPr>
        <p:spPr/>
        <p:txBody>
          <a:bodyPr/>
          <a:lstStyle/>
          <a:p>
            <a:fld id="{A1900668-AC26-425E-96B5-B3FAC0B5CBDE}" type="slidenum">
              <a:rPr lang="en-IN" smtClean="0"/>
              <a:t>‹#›</a:t>
            </a:fld>
            <a:endParaRPr lang="en-IN"/>
          </a:p>
        </p:txBody>
      </p:sp>
    </p:spTree>
    <p:extLst>
      <p:ext uri="{BB962C8B-B14F-4D97-AF65-F5344CB8AC3E}">
        <p14:creationId xmlns:p14="http://schemas.microsoft.com/office/powerpoint/2010/main" val="1211217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EEAF-5523-4969-916A-A8EB9B082DC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8DAB10-DBFF-4370-A784-16CDF22D7B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2EFD75-4A3E-4C97-B4E5-8296D54234AE}"/>
              </a:ext>
            </a:extLst>
          </p:cNvPr>
          <p:cNvSpPr>
            <a:spLocks noGrp="1"/>
          </p:cNvSpPr>
          <p:nvPr>
            <p:ph type="dt" sz="half" idx="10"/>
          </p:nvPr>
        </p:nvSpPr>
        <p:spPr/>
        <p:txBody>
          <a:bodyPr/>
          <a:lstStyle/>
          <a:p>
            <a:fld id="{DE53C101-1B33-4C1B-8955-784A992BC425}" type="datetimeFigureOut">
              <a:rPr lang="en-IN" smtClean="0"/>
              <a:t>24-02-2022</a:t>
            </a:fld>
            <a:endParaRPr lang="en-IN"/>
          </a:p>
        </p:txBody>
      </p:sp>
      <p:sp>
        <p:nvSpPr>
          <p:cNvPr id="5" name="Footer Placeholder 4">
            <a:extLst>
              <a:ext uri="{FF2B5EF4-FFF2-40B4-BE49-F238E27FC236}">
                <a16:creationId xmlns:a16="http://schemas.microsoft.com/office/drawing/2014/main" id="{C7DA0868-0543-4A06-A2D2-26363CAF42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ED7858-67F1-41D4-ACE7-E4D7D45923B5}"/>
              </a:ext>
            </a:extLst>
          </p:cNvPr>
          <p:cNvSpPr>
            <a:spLocks noGrp="1"/>
          </p:cNvSpPr>
          <p:nvPr>
            <p:ph type="sldNum" sz="quarter" idx="12"/>
          </p:nvPr>
        </p:nvSpPr>
        <p:spPr/>
        <p:txBody>
          <a:bodyPr/>
          <a:lstStyle/>
          <a:p>
            <a:fld id="{A1900668-AC26-425E-96B5-B3FAC0B5CBDE}" type="slidenum">
              <a:rPr lang="en-IN" smtClean="0"/>
              <a:t>‹#›</a:t>
            </a:fld>
            <a:endParaRPr lang="en-IN"/>
          </a:p>
        </p:txBody>
      </p:sp>
    </p:spTree>
    <p:extLst>
      <p:ext uri="{BB962C8B-B14F-4D97-AF65-F5344CB8AC3E}">
        <p14:creationId xmlns:p14="http://schemas.microsoft.com/office/powerpoint/2010/main" val="173315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F5DC17-944C-4F75-ACE9-2D1DAA987F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C4A59D-9A75-4825-A9D2-24D63358B9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F2654F-879D-47A1-ABB6-17AE17B9D096}"/>
              </a:ext>
            </a:extLst>
          </p:cNvPr>
          <p:cNvSpPr>
            <a:spLocks noGrp="1"/>
          </p:cNvSpPr>
          <p:nvPr>
            <p:ph type="dt" sz="half" idx="10"/>
          </p:nvPr>
        </p:nvSpPr>
        <p:spPr/>
        <p:txBody>
          <a:bodyPr/>
          <a:lstStyle/>
          <a:p>
            <a:fld id="{DE53C101-1B33-4C1B-8955-784A992BC425}" type="datetimeFigureOut">
              <a:rPr lang="en-IN" smtClean="0"/>
              <a:t>24-02-2022</a:t>
            </a:fld>
            <a:endParaRPr lang="en-IN"/>
          </a:p>
        </p:txBody>
      </p:sp>
      <p:sp>
        <p:nvSpPr>
          <p:cNvPr id="5" name="Footer Placeholder 4">
            <a:extLst>
              <a:ext uri="{FF2B5EF4-FFF2-40B4-BE49-F238E27FC236}">
                <a16:creationId xmlns:a16="http://schemas.microsoft.com/office/drawing/2014/main" id="{E3333042-8E7F-4F9B-A96C-EC87C2B69C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A9D481-944F-4C7C-A36F-9D6D1AEF999A}"/>
              </a:ext>
            </a:extLst>
          </p:cNvPr>
          <p:cNvSpPr>
            <a:spLocks noGrp="1"/>
          </p:cNvSpPr>
          <p:nvPr>
            <p:ph type="sldNum" sz="quarter" idx="12"/>
          </p:nvPr>
        </p:nvSpPr>
        <p:spPr/>
        <p:txBody>
          <a:bodyPr/>
          <a:lstStyle/>
          <a:p>
            <a:fld id="{A1900668-AC26-425E-96B5-B3FAC0B5CBDE}" type="slidenum">
              <a:rPr lang="en-IN" smtClean="0"/>
              <a:t>‹#›</a:t>
            </a:fld>
            <a:endParaRPr lang="en-IN"/>
          </a:p>
        </p:txBody>
      </p:sp>
    </p:spTree>
    <p:extLst>
      <p:ext uri="{BB962C8B-B14F-4D97-AF65-F5344CB8AC3E}">
        <p14:creationId xmlns:p14="http://schemas.microsoft.com/office/powerpoint/2010/main" val="2636151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3535B-7825-4E05-B3EE-B526836EE7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58D64A-66EE-4668-B5E9-323AD8AB0B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487C43-B80B-4660-8483-9A5FD8F9AB07}"/>
              </a:ext>
            </a:extLst>
          </p:cNvPr>
          <p:cNvSpPr>
            <a:spLocks noGrp="1"/>
          </p:cNvSpPr>
          <p:nvPr>
            <p:ph type="dt" sz="half" idx="10"/>
          </p:nvPr>
        </p:nvSpPr>
        <p:spPr/>
        <p:txBody>
          <a:bodyPr/>
          <a:lstStyle/>
          <a:p>
            <a:fld id="{DE53C101-1B33-4C1B-8955-784A992BC425}" type="datetimeFigureOut">
              <a:rPr lang="en-IN" smtClean="0"/>
              <a:t>24-02-2022</a:t>
            </a:fld>
            <a:endParaRPr lang="en-IN"/>
          </a:p>
        </p:txBody>
      </p:sp>
      <p:sp>
        <p:nvSpPr>
          <p:cNvPr id="5" name="Footer Placeholder 4">
            <a:extLst>
              <a:ext uri="{FF2B5EF4-FFF2-40B4-BE49-F238E27FC236}">
                <a16:creationId xmlns:a16="http://schemas.microsoft.com/office/drawing/2014/main" id="{38477D93-E618-450D-B4EA-107979449D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66E24C-DD01-4D11-B230-DCFDD3FEEE6D}"/>
              </a:ext>
            </a:extLst>
          </p:cNvPr>
          <p:cNvSpPr>
            <a:spLocks noGrp="1"/>
          </p:cNvSpPr>
          <p:nvPr>
            <p:ph type="sldNum" sz="quarter" idx="12"/>
          </p:nvPr>
        </p:nvSpPr>
        <p:spPr/>
        <p:txBody>
          <a:bodyPr/>
          <a:lstStyle/>
          <a:p>
            <a:fld id="{A1900668-AC26-425E-96B5-B3FAC0B5CBDE}" type="slidenum">
              <a:rPr lang="en-IN" smtClean="0"/>
              <a:t>‹#›</a:t>
            </a:fld>
            <a:endParaRPr lang="en-IN"/>
          </a:p>
        </p:txBody>
      </p:sp>
    </p:spTree>
    <p:extLst>
      <p:ext uri="{BB962C8B-B14F-4D97-AF65-F5344CB8AC3E}">
        <p14:creationId xmlns:p14="http://schemas.microsoft.com/office/powerpoint/2010/main" val="303973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51FD-A8FE-4A6F-A799-9C2ED4B7D7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159A13-5C9F-46E0-B998-3F4F574FDF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FF02CA-7FCC-4229-9FF4-CE66E2A4AF59}"/>
              </a:ext>
            </a:extLst>
          </p:cNvPr>
          <p:cNvSpPr>
            <a:spLocks noGrp="1"/>
          </p:cNvSpPr>
          <p:nvPr>
            <p:ph type="dt" sz="half" idx="10"/>
          </p:nvPr>
        </p:nvSpPr>
        <p:spPr/>
        <p:txBody>
          <a:bodyPr/>
          <a:lstStyle/>
          <a:p>
            <a:fld id="{DE53C101-1B33-4C1B-8955-784A992BC425}" type="datetimeFigureOut">
              <a:rPr lang="en-IN" smtClean="0"/>
              <a:t>24-02-2022</a:t>
            </a:fld>
            <a:endParaRPr lang="en-IN"/>
          </a:p>
        </p:txBody>
      </p:sp>
      <p:sp>
        <p:nvSpPr>
          <p:cNvPr id="5" name="Footer Placeholder 4">
            <a:extLst>
              <a:ext uri="{FF2B5EF4-FFF2-40B4-BE49-F238E27FC236}">
                <a16:creationId xmlns:a16="http://schemas.microsoft.com/office/drawing/2014/main" id="{63BCF36B-2450-4A15-9227-4CC3091C14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D33325-872E-4F31-9C07-7AF34A24990F}"/>
              </a:ext>
            </a:extLst>
          </p:cNvPr>
          <p:cNvSpPr>
            <a:spLocks noGrp="1"/>
          </p:cNvSpPr>
          <p:nvPr>
            <p:ph type="sldNum" sz="quarter" idx="12"/>
          </p:nvPr>
        </p:nvSpPr>
        <p:spPr/>
        <p:txBody>
          <a:bodyPr/>
          <a:lstStyle/>
          <a:p>
            <a:fld id="{A1900668-AC26-425E-96B5-B3FAC0B5CBDE}" type="slidenum">
              <a:rPr lang="en-IN" smtClean="0"/>
              <a:t>‹#›</a:t>
            </a:fld>
            <a:endParaRPr lang="en-IN"/>
          </a:p>
        </p:txBody>
      </p:sp>
    </p:spTree>
    <p:extLst>
      <p:ext uri="{BB962C8B-B14F-4D97-AF65-F5344CB8AC3E}">
        <p14:creationId xmlns:p14="http://schemas.microsoft.com/office/powerpoint/2010/main" val="3000890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DEB2-9971-45AF-86F2-DEF0138734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05593D-BB0B-4771-BE16-CAA52A2D39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FBDD3A-9E27-40FD-8628-B54A183740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49AAB7-918A-4ADC-9E0A-9ADB8DB1ABA1}"/>
              </a:ext>
            </a:extLst>
          </p:cNvPr>
          <p:cNvSpPr>
            <a:spLocks noGrp="1"/>
          </p:cNvSpPr>
          <p:nvPr>
            <p:ph type="dt" sz="half" idx="10"/>
          </p:nvPr>
        </p:nvSpPr>
        <p:spPr/>
        <p:txBody>
          <a:bodyPr/>
          <a:lstStyle/>
          <a:p>
            <a:fld id="{DE53C101-1B33-4C1B-8955-784A992BC425}" type="datetimeFigureOut">
              <a:rPr lang="en-IN" smtClean="0"/>
              <a:t>24-02-2022</a:t>
            </a:fld>
            <a:endParaRPr lang="en-IN"/>
          </a:p>
        </p:txBody>
      </p:sp>
      <p:sp>
        <p:nvSpPr>
          <p:cNvPr id="6" name="Footer Placeholder 5">
            <a:extLst>
              <a:ext uri="{FF2B5EF4-FFF2-40B4-BE49-F238E27FC236}">
                <a16:creationId xmlns:a16="http://schemas.microsoft.com/office/drawing/2014/main" id="{12C9D05A-2BE7-444F-BE60-079A26FA45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782E8B-9712-4455-B39A-18B299CB3878}"/>
              </a:ext>
            </a:extLst>
          </p:cNvPr>
          <p:cNvSpPr>
            <a:spLocks noGrp="1"/>
          </p:cNvSpPr>
          <p:nvPr>
            <p:ph type="sldNum" sz="quarter" idx="12"/>
          </p:nvPr>
        </p:nvSpPr>
        <p:spPr/>
        <p:txBody>
          <a:bodyPr/>
          <a:lstStyle/>
          <a:p>
            <a:fld id="{A1900668-AC26-425E-96B5-B3FAC0B5CBDE}" type="slidenum">
              <a:rPr lang="en-IN" smtClean="0"/>
              <a:t>‹#›</a:t>
            </a:fld>
            <a:endParaRPr lang="en-IN"/>
          </a:p>
        </p:txBody>
      </p:sp>
    </p:spTree>
    <p:extLst>
      <p:ext uri="{BB962C8B-B14F-4D97-AF65-F5344CB8AC3E}">
        <p14:creationId xmlns:p14="http://schemas.microsoft.com/office/powerpoint/2010/main" val="3989452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49BF-760F-418A-B6E5-C0F0557366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5D164A-CC20-47F5-8073-473BCA58ED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DC5E7-70BC-4519-A421-9E735EE9FC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CFDE2B2-C1FE-4CB3-AE32-2073BCC15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2FB54A-59A2-4F03-AF18-9B20D07F60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7A4981C-AC84-439D-A0CB-D37FC8A96753}"/>
              </a:ext>
            </a:extLst>
          </p:cNvPr>
          <p:cNvSpPr>
            <a:spLocks noGrp="1"/>
          </p:cNvSpPr>
          <p:nvPr>
            <p:ph type="dt" sz="half" idx="10"/>
          </p:nvPr>
        </p:nvSpPr>
        <p:spPr/>
        <p:txBody>
          <a:bodyPr/>
          <a:lstStyle/>
          <a:p>
            <a:fld id="{DE53C101-1B33-4C1B-8955-784A992BC425}" type="datetimeFigureOut">
              <a:rPr lang="en-IN" smtClean="0"/>
              <a:t>24-02-2022</a:t>
            </a:fld>
            <a:endParaRPr lang="en-IN"/>
          </a:p>
        </p:txBody>
      </p:sp>
      <p:sp>
        <p:nvSpPr>
          <p:cNvPr id="8" name="Footer Placeholder 7">
            <a:extLst>
              <a:ext uri="{FF2B5EF4-FFF2-40B4-BE49-F238E27FC236}">
                <a16:creationId xmlns:a16="http://schemas.microsoft.com/office/drawing/2014/main" id="{BDA0CF07-4C8A-4A3E-B7F6-18C737EC0D9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041A52E-FFA0-4C56-AA6F-ABAC1612AF74}"/>
              </a:ext>
            </a:extLst>
          </p:cNvPr>
          <p:cNvSpPr>
            <a:spLocks noGrp="1"/>
          </p:cNvSpPr>
          <p:nvPr>
            <p:ph type="sldNum" sz="quarter" idx="12"/>
          </p:nvPr>
        </p:nvSpPr>
        <p:spPr/>
        <p:txBody>
          <a:bodyPr/>
          <a:lstStyle/>
          <a:p>
            <a:fld id="{A1900668-AC26-425E-96B5-B3FAC0B5CBDE}" type="slidenum">
              <a:rPr lang="en-IN" smtClean="0"/>
              <a:t>‹#›</a:t>
            </a:fld>
            <a:endParaRPr lang="en-IN"/>
          </a:p>
        </p:txBody>
      </p:sp>
    </p:spTree>
    <p:extLst>
      <p:ext uri="{BB962C8B-B14F-4D97-AF65-F5344CB8AC3E}">
        <p14:creationId xmlns:p14="http://schemas.microsoft.com/office/powerpoint/2010/main" val="403646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5C3EE-87C1-4887-A868-DE5DAAD2FB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AC67FA6-ADFE-476E-91E0-740A72C00984}"/>
              </a:ext>
            </a:extLst>
          </p:cNvPr>
          <p:cNvSpPr>
            <a:spLocks noGrp="1"/>
          </p:cNvSpPr>
          <p:nvPr>
            <p:ph type="dt" sz="half" idx="10"/>
          </p:nvPr>
        </p:nvSpPr>
        <p:spPr/>
        <p:txBody>
          <a:bodyPr/>
          <a:lstStyle/>
          <a:p>
            <a:fld id="{DE53C101-1B33-4C1B-8955-784A992BC425}" type="datetimeFigureOut">
              <a:rPr lang="en-IN" smtClean="0"/>
              <a:t>24-02-2022</a:t>
            </a:fld>
            <a:endParaRPr lang="en-IN"/>
          </a:p>
        </p:txBody>
      </p:sp>
      <p:sp>
        <p:nvSpPr>
          <p:cNvPr id="4" name="Footer Placeholder 3">
            <a:extLst>
              <a:ext uri="{FF2B5EF4-FFF2-40B4-BE49-F238E27FC236}">
                <a16:creationId xmlns:a16="http://schemas.microsoft.com/office/drawing/2014/main" id="{F69917CF-0598-4D58-984F-3C4E70A37B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F6337F6-9A25-4EDE-9C39-76CA9A2E63E1}"/>
              </a:ext>
            </a:extLst>
          </p:cNvPr>
          <p:cNvSpPr>
            <a:spLocks noGrp="1"/>
          </p:cNvSpPr>
          <p:nvPr>
            <p:ph type="sldNum" sz="quarter" idx="12"/>
          </p:nvPr>
        </p:nvSpPr>
        <p:spPr/>
        <p:txBody>
          <a:bodyPr/>
          <a:lstStyle/>
          <a:p>
            <a:fld id="{A1900668-AC26-425E-96B5-B3FAC0B5CBDE}" type="slidenum">
              <a:rPr lang="en-IN" smtClean="0"/>
              <a:t>‹#›</a:t>
            </a:fld>
            <a:endParaRPr lang="en-IN"/>
          </a:p>
        </p:txBody>
      </p:sp>
    </p:spTree>
    <p:extLst>
      <p:ext uri="{BB962C8B-B14F-4D97-AF65-F5344CB8AC3E}">
        <p14:creationId xmlns:p14="http://schemas.microsoft.com/office/powerpoint/2010/main" val="1109775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05794F-B99B-4383-AC5F-DA7D3977F4B1}"/>
              </a:ext>
            </a:extLst>
          </p:cNvPr>
          <p:cNvSpPr>
            <a:spLocks noGrp="1"/>
          </p:cNvSpPr>
          <p:nvPr>
            <p:ph type="dt" sz="half" idx="10"/>
          </p:nvPr>
        </p:nvSpPr>
        <p:spPr/>
        <p:txBody>
          <a:bodyPr/>
          <a:lstStyle/>
          <a:p>
            <a:fld id="{DE53C101-1B33-4C1B-8955-784A992BC425}" type="datetimeFigureOut">
              <a:rPr lang="en-IN" smtClean="0"/>
              <a:t>24-02-2022</a:t>
            </a:fld>
            <a:endParaRPr lang="en-IN"/>
          </a:p>
        </p:txBody>
      </p:sp>
      <p:sp>
        <p:nvSpPr>
          <p:cNvPr id="3" name="Footer Placeholder 2">
            <a:extLst>
              <a:ext uri="{FF2B5EF4-FFF2-40B4-BE49-F238E27FC236}">
                <a16:creationId xmlns:a16="http://schemas.microsoft.com/office/drawing/2014/main" id="{48FB3CE5-0332-4E4C-97BD-BC4FD5AE1F0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42A1556-54EA-42B3-910A-9B077CE9AB7F}"/>
              </a:ext>
            </a:extLst>
          </p:cNvPr>
          <p:cNvSpPr>
            <a:spLocks noGrp="1"/>
          </p:cNvSpPr>
          <p:nvPr>
            <p:ph type="sldNum" sz="quarter" idx="12"/>
          </p:nvPr>
        </p:nvSpPr>
        <p:spPr/>
        <p:txBody>
          <a:bodyPr/>
          <a:lstStyle/>
          <a:p>
            <a:fld id="{A1900668-AC26-425E-96B5-B3FAC0B5CBDE}" type="slidenum">
              <a:rPr lang="en-IN" smtClean="0"/>
              <a:t>‹#›</a:t>
            </a:fld>
            <a:endParaRPr lang="en-IN"/>
          </a:p>
        </p:txBody>
      </p:sp>
    </p:spTree>
    <p:extLst>
      <p:ext uri="{BB962C8B-B14F-4D97-AF65-F5344CB8AC3E}">
        <p14:creationId xmlns:p14="http://schemas.microsoft.com/office/powerpoint/2010/main" val="371204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1A48-255C-47D2-AD4F-7E1DBA59DB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BB8735-ADB7-493B-B57E-410BE3A56F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63200A-33B1-43C6-A68B-8D7E4456BD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F8A01A-24CD-4680-A02F-53C3D80E7FE9}"/>
              </a:ext>
            </a:extLst>
          </p:cNvPr>
          <p:cNvSpPr>
            <a:spLocks noGrp="1"/>
          </p:cNvSpPr>
          <p:nvPr>
            <p:ph type="dt" sz="half" idx="10"/>
          </p:nvPr>
        </p:nvSpPr>
        <p:spPr/>
        <p:txBody>
          <a:bodyPr/>
          <a:lstStyle/>
          <a:p>
            <a:fld id="{DE53C101-1B33-4C1B-8955-784A992BC425}" type="datetimeFigureOut">
              <a:rPr lang="en-IN" smtClean="0"/>
              <a:t>24-02-2022</a:t>
            </a:fld>
            <a:endParaRPr lang="en-IN"/>
          </a:p>
        </p:txBody>
      </p:sp>
      <p:sp>
        <p:nvSpPr>
          <p:cNvPr id="6" name="Footer Placeholder 5">
            <a:extLst>
              <a:ext uri="{FF2B5EF4-FFF2-40B4-BE49-F238E27FC236}">
                <a16:creationId xmlns:a16="http://schemas.microsoft.com/office/drawing/2014/main" id="{14846CDF-7789-45C9-89D7-6C2FF811B2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B51CA7-293E-476F-B504-BA7F92C016E1}"/>
              </a:ext>
            </a:extLst>
          </p:cNvPr>
          <p:cNvSpPr>
            <a:spLocks noGrp="1"/>
          </p:cNvSpPr>
          <p:nvPr>
            <p:ph type="sldNum" sz="quarter" idx="12"/>
          </p:nvPr>
        </p:nvSpPr>
        <p:spPr/>
        <p:txBody>
          <a:bodyPr/>
          <a:lstStyle/>
          <a:p>
            <a:fld id="{A1900668-AC26-425E-96B5-B3FAC0B5CBDE}" type="slidenum">
              <a:rPr lang="en-IN" smtClean="0"/>
              <a:t>‹#›</a:t>
            </a:fld>
            <a:endParaRPr lang="en-IN"/>
          </a:p>
        </p:txBody>
      </p:sp>
    </p:spTree>
    <p:extLst>
      <p:ext uri="{BB962C8B-B14F-4D97-AF65-F5344CB8AC3E}">
        <p14:creationId xmlns:p14="http://schemas.microsoft.com/office/powerpoint/2010/main" val="142211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3EDE-08F9-4608-ADF4-5D048D163B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E26F450-29F8-4A07-B6F7-6A93DBDFBE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300055B-2107-4354-9EF6-A185EDC6C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9A0559-221C-4ADE-8233-97517881C6ED}"/>
              </a:ext>
            </a:extLst>
          </p:cNvPr>
          <p:cNvSpPr>
            <a:spLocks noGrp="1"/>
          </p:cNvSpPr>
          <p:nvPr>
            <p:ph type="dt" sz="half" idx="10"/>
          </p:nvPr>
        </p:nvSpPr>
        <p:spPr/>
        <p:txBody>
          <a:bodyPr/>
          <a:lstStyle/>
          <a:p>
            <a:fld id="{DE53C101-1B33-4C1B-8955-784A992BC425}" type="datetimeFigureOut">
              <a:rPr lang="en-IN" smtClean="0"/>
              <a:t>24-02-2022</a:t>
            </a:fld>
            <a:endParaRPr lang="en-IN"/>
          </a:p>
        </p:txBody>
      </p:sp>
      <p:sp>
        <p:nvSpPr>
          <p:cNvPr id="6" name="Footer Placeholder 5">
            <a:extLst>
              <a:ext uri="{FF2B5EF4-FFF2-40B4-BE49-F238E27FC236}">
                <a16:creationId xmlns:a16="http://schemas.microsoft.com/office/drawing/2014/main" id="{4B1E0662-CB3B-4802-9F5D-299A3DBE3B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C1AF23-0695-4A9D-8368-2CE2E08A5AD8}"/>
              </a:ext>
            </a:extLst>
          </p:cNvPr>
          <p:cNvSpPr>
            <a:spLocks noGrp="1"/>
          </p:cNvSpPr>
          <p:nvPr>
            <p:ph type="sldNum" sz="quarter" idx="12"/>
          </p:nvPr>
        </p:nvSpPr>
        <p:spPr/>
        <p:txBody>
          <a:bodyPr/>
          <a:lstStyle/>
          <a:p>
            <a:fld id="{A1900668-AC26-425E-96B5-B3FAC0B5CBDE}" type="slidenum">
              <a:rPr lang="en-IN" smtClean="0"/>
              <a:t>‹#›</a:t>
            </a:fld>
            <a:endParaRPr lang="en-IN"/>
          </a:p>
        </p:txBody>
      </p:sp>
    </p:spTree>
    <p:extLst>
      <p:ext uri="{BB962C8B-B14F-4D97-AF65-F5344CB8AC3E}">
        <p14:creationId xmlns:p14="http://schemas.microsoft.com/office/powerpoint/2010/main" val="2649189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070799-CA40-496F-BD32-F119B40D1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C34BC6-6C87-4BC2-8900-31C425116E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E57A59-17EE-4575-B709-0CC93E21A7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3C101-1B33-4C1B-8955-784A992BC425}" type="datetimeFigureOut">
              <a:rPr lang="en-IN" smtClean="0"/>
              <a:t>24-02-2022</a:t>
            </a:fld>
            <a:endParaRPr lang="en-IN"/>
          </a:p>
        </p:txBody>
      </p:sp>
      <p:sp>
        <p:nvSpPr>
          <p:cNvPr id="5" name="Footer Placeholder 4">
            <a:extLst>
              <a:ext uri="{FF2B5EF4-FFF2-40B4-BE49-F238E27FC236}">
                <a16:creationId xmlns:a16="http://schemas.microsoft.com/office/drawing/2014/main" id="{699EB0B4-AA73-4640-AF07-20F5965A0A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DC29D67-B7E7-485D-8E06-EE30278A4F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0668-AC26-425E-96B5-B3FAC0B5CBDE}" type="slidenum">
              <a:rPr lang="en-IN" smtClean="0"/>
              <a:t>‹#›</a:t>
            </a:fld>
            <a:endParaRPr lang="en-IN"/>
          </a:p>
        </p:txBody>
      </p:sp>
    </p:spTree>
    <p:extLst>
      <p:ext uri="{BB962C8B-B14F-4D97-AF65-F5344CB8AC3E}">
        <p14:creationId xmlns:p14="http://schemas.microsoft.com/office/powerpoint/2010/main" val="222464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customXml" Target="../ink/ink6.xml"/></Relationships>
</file>

<file path=ppt/slides/_rels/slide1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customXml" Target="../ink/ink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1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customXml" Target="../ink/ink1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1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B32BB7AF-454B-45C1-A370-38E59ED465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E6FA3-B8C7-4727-A3CE-E24BA67B683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a:solidFill>
                  <a:srgbClr val="FFFFFF"/>
                </a:solidFill>
              </a:rPr>
              <a:t>AdaBoost and Gradient Boost</a:t>
            </a:r>
          </a:p>
        </p:txBody>
      </p:sp>
    </p:spTree>
    <p:extLst>
      <p:ext uri="{BB962C8B-B14F-4D97-AF65-F5344CB8AC3E}">
        <p14:creationId xmlns:p14="http://schemas.microsoft.com/office/powerpoint/2010/main" val="104423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ED53777-7578-4C49-9908-EE45A31ED221}"/>
              </a:ext>
            </a:extLst>
          </p:cNvPr>
          <p:cNvSpPr txBox="1"/>
          <p:nvPr/>
        </p:nvSpPr>
        <p:spPr>
          <a:xfrm>
            <a:off x="643468" y="972865"/>
            <a:ext cx="6584646" cy="564621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From the graph above we can see that when there is no misclassification then we have no error (Total Error = 0), so the “amount of say (alpha)” will be a large number.</a:t>
            </a:r>
          </a:p>
          <a:p>
            <a:pPr indent="-228600">
              <a:lnSpc>
                <a:spcPct val="90000"/>
              </a:lnSpc>
              <a:spcAft>
                <a:spcPts val="600"/>
              </a:spcAf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When the classifier predicts half right and half wrong then the Total Error = 0.5 and the importance (amount of say) of the classifier will be 0.</a:t>
            </a:r>
          </a:p>
          <a:p>
            <a:pPr indent="-228600">
              <a:lnSpc>
                <a:spcPct val="90000"/>
              </a:lnSpc>
              <a:spcAft>
                <a:spcPts val="600"/>
              </a:spcAft>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If all the samples have been incorrectly classified, then the error will be very high (approx. to 1) and hence our alpha value will be a negative integer.</a:t>
            </a:r>
          </a:p>
        </p:txBody>
      </p:sp>
      <p:grpSp>
        <p:nvGrpSpPr>
          <p:cNvPr id="35" name="Group 3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6" name="Isosceles Triangle 3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descr="Chart, line chart, histogram&#10;&#10;Description automatically generated">
            <a:extLst>
              <a:ext uri="{FF2B5EF4-FFF2-40B4-BE49-F238E27FC236}">
                <a16:creationId xmlns:a16="http://schemas.microsoft.com/office/drawing/2014/main" id="{EBE42B59-E833-42EA-B378-CF864916DDC7}"/>
              </a:ext>
            </a:extLst>
          </p:cNvPr>
          <p:cNvPicPr>
            <a:picLocks noGrp="1" noChangeAspect="1"/>
          </p:cNvPicPr>
          <p:nvPr>
            <p:ph idx="1"/>
          </p:nvPr>
        </p:nvPicPr>
        <p:blipFill>
          <a:blip r:embed="rId2"/>
          <a:stretch>
            <a:fillRect/>
          </a:stretch>
        </p:blipFill>
        <p:spPr>
          <a:xfrm>
            <a:off x="7358742" y="972865"/>
            <a:ext cx="4505909" cy="4912269"/>
          </a:xfrm>
          <a:prstGeom prst="rect">
            <a:avLst/>
          </a:prstGeom>
        </p:spPr>
      </p:pic>
      <p:grpSp>
        <p:nvGrpSpPr>
          <p:cNvPr id="39" name="Group 3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0" name="Rectangle 3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B79B873-1A18-473C-BBC2-0D52121EDCEA}"/>
                  </a:ext>
                </a:extLst>
              </p14:cNvPr>
              <p14:cNvContentPartPr/>
              <p14:nvPr/>
            </p14:nvContentPartPr>
            <p14:xfrm>
              <a:off x="1267200" y="74520"/>
              <a:ext cx="9081000" cy="6655680"/>
            </p14:xfrm>
          </p:contentPart>
        </mc:Choice>
        <mc:Fallback xmlns="">
          <p:pic>
            <p:nvPicPr>
              <p:cNvPr id="12" name="Ink 11">
                <a:extLst>
                  <a:ext uri="{FF2B5EF4-FFF2-40B4-BE49-F238E27FC236}">
                    <a16:creationId xmlns:a16="http://schemas.microsoft.com/office/drawing/2014/main" id="{3B79B873-1A18-473C-BBC2-0D52121EDCEA}"/>
                  </a:ext>
                </a:extLst>
              </p:cNvPr>
              <p:cNvPicPr/>
              <p:nvPr/>
            </p:nvPicPr>
            <p:blipFill>
              <a:blip r:embed="rId4"/>
              <a:stretch>
                <a:fillRect/>
              </a:stretch>
            </p:blipFill>
            <p:spPr>
              <a:xfrm>
                <a:off x="1257840" y="65160"/>
                <a:ext cx="9099720" cy="6674400"/>
              </a:xfrm>
              <a:prstGeom prst="rect">
                <a:avLst/>
              </a:prstGeom>
            </p:spPr>
          </p:pic>
        </mc:Fallback>
      </mc:AlternateContent>
    </p:spTree>
    <p:extLst>
      <p:ext uri="{BB962C8B-B14F-4D97-AF65-F5344CB8AC3E}">
        <p14:creationId xmlns:p14="http://schemas.microsoft.com/office/powerpoint/2010/main" val="342477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9183-8E27-492E-87B6-D9DC8BA4A6E5}"/>
              </a:ext>
            </a:extLst>
          </p:cNvPr>
          <p:cNvSpPr>
            <a:spLocks noGrp="1"/>
          </p:cNvSpPr>
          <p:nvPr>
            <p:ph idx="1"/>
          </p:nvPr>
        </p:nvSpPr>
        <p:spPr>
          <a:xfrm>
            <a:off x="838200" y="1436913"/>
            <a:ext cx="10860314" cy="5036458"/>
          </a:xfrm>
        </p:spPr>
        <p:txBody>
          <a:bodyPr/>
          <a:lstStyle/>
          <a:p>
            <a:pPr algn="just"/>
            <a:r>
              <a:rPr lang="en-US" sz="2600" b="1" i="0" dirty="0">
                <a:solidFill>
                  <a:srgbClr val="222222"/>
                </a:solidFill>
                <a:effectLst/>
                <a:latin typeface="Times New Roman" panose="02020603050405020304" pitchFamily="18" charset="0"/>
                <a:cs typeface="Times New Roman" panose="02020603050405020304" pitchFamily="18" charset="0"/>
              </a:rPr>
              <a:t>Step 4</a:t>
            </a:r>
            <a:r>
              <a:rPr lang="en-US" sz="2600" b="0" i="0" dirty="0">
                <a:solidFill>
                  <a:srgbClr val="222222"/>
                </a:solidFill>
                <a:effectLst/>
                <a:latin typeface="Times New Roman" panose="02020603050405020304" pitchFamily="18" charset="0"/>
                <a:cs typeface="Times New Roman" panose="02020603050405020304" pitchFamily="18" charset="0"/>
              </a:rPr>
              <a:t> – You must be wondering why is it necessary to calculate the TE and performance of a stump? Well, the answer is very simple, we need to update the weights because if the same weights are applied to the next model, then the output received will be the same as what was received in the first model.</a:t>
            </a:r>
          </a:p>
          <a:p>
            <a:pPr algn="just"/>
            <a:r>
              <a:rPr lang="en-US" sz="2600" b="0" i="0" dirty="0">
                <a:solidFill>
                  <a:srgbClr val="222222"/>
                </a:solidFill>
                <a:effectLst/>
                <a:latin typeface="Times New Roman" panose="02020603050405020304" pitchFamily="18" charset="0"/>
                <a:cs typeface="Times New Roman" panose="02020603050405020304" pitchFamily="18" charset="0"/>
              </a:rPr>
              <a:t>The wrong predictions will be given more weight whereas the correct predictions weights will be decreased. Now when we build our next model after updating the weights, more preference will be given to the points with higher weights.</a:t>
            </a:r>
          </a:p>
          <a:p>
            <a:pPr algn="just"/>
            <a:r>
              <a:rPr lang="en-US" sz="2600" b="0" i="0" dirty="0">
                <a:solidFill>
                  <a:srgbClr val="222222"/>
                </a:solidFill>
                <a:effectLst/>
                <a:latin typeface="Times New Roman" panose="02020603050405020304" pitchFamily="18" charset="0"/>
                <a:cs typeface="Times New Roman" panose="02020603050405020304" pitchFamily="18" charset="0"/>
              </a:rPr>
              <a:t>After finding the importance of the classifier and total error we need to finally update the weights and for this, we use the following formula:</a:t>
            </a:r>
          </a:p>
          <a:p>
            <a:endParaRPr lang="en-IN" dirty="0"/>
          </a:p>
        </p:txBody>
      </p:sp>
      <p:pic>
        <p:nvPicPr>
          <p:cNvPr id="5" name="Picture 4">
            <a:extLst>
              <a:ext uri="{FF2B5EF4-FFF2-40B4-BE49-F238E27FC236}">
                <a16:creationId xmlns:a16="http://schemas.microsoft.com/office/drawing/2014/main" id="{0FB452BD-3D83-4E06-AFEF-BDE4775B3467}"/>
              </a:ext>
            </a:extLst>
          </p:cNvPr>
          <p:cNvPicPr>
            <a:picLocks noChangeAspect="1"/>
          </p:cNvPicPr>
          <p:nvPr/>
        </p:nvPicPr>
        <p:blipFill>
          <a:blip r:embed="rId2"/>
          <a:stretch>
            <a:fillRect/>
          </a:stretch>
        </p:blipFill>
        <p:spPr>
          <a:xfrm>
            <a:off x="1137069" y="5421087"/>
            <a:ext cx="9917861" cy="790918"/>
          </a:xfrm>
          <a:prstGeom prst="rect">
            <a:avLst/>
          </a:prstGeom>
        </p:spPr>
      </p:pic>
      <p:sp>
        <p:nvSpPr>
          <p:cNvPr id="6" name="Title 1">
            <a:extLst>
              <a:ext uri="{FF2B5EF4-FFF2-40B4-BE49-F238E27FC236}">
                <a16:creationId xmlns:a16="http://schemas.microsoft.com/office/drawing/2014/main" id="{FD2AEF6F-27E5-4C14-B8B2-D912379F60B2}"/>
              </a:ext>
            </a:extLst>
          </p:cNvPr>
          <p:cNvSpPr>
            <a:spLocks noGrp="1"/>
          </p:cNvSpPr>
          <p:nvPr>
            <p:ph type="title"/>
          </p:nvPr>
        </p:nvSpPr>
        <p:spPr>
          <a:xfrm>
            <a:off x="838200" y="365125"/>
            <a:ext cx="10515600" cy="955675"/>
          </a:xfrm>
        </p:spPr>
        <p:txBody>
          <a:bodyPr/>
          <a:lstStyle/>
          <a:p>
            <a:r>
              <a:rPr lang="en-US" sz="4400" b="0" i="0" dirty="0">
                <a:effectLst/>
                <a:latin typeface="Times New Roman" panose="02020603050405020304" pitchFamily="18" charset="0"/>
                <a:cs typeface="Times New Roman" panose="02020603050405020304" pitchFamily="18" charset="0"/>
              </a:rPr>
              <a:t>AdaBoost</a:t>
            </a:r>
            <a:endParaRPr lang="en-IN"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E4459F0-AAFA-45CA-BA01-E9AFEDBA1D71}"/>
                  </a:ext>
                </a:extLst>
              </p14:cNvPr>
              <p14:cNvContentPartPr/>
              <p14:nvPr/>
            </p14:nvContentPartPr>
            <p14:xfrm>
              <a:off x="1790640" y="242640"/>
              <a:ext cx="9979920" cy="6298920"/>
            </p14:xfrm>
          </p:contentPart>
        </mc:Choice>
        <mc:Fallback xmlns="">
          <p:pic>
            <p:nvPicPr>
              <p:cNvPr id="7" name="Ink 6">
                <a:extLst>
                  <a:ext uri="{FF2B5EF4-FFF2-40B4-BE49-F238E27FC236}">
                    <a16:creationId xmlns:a16="http://schemas.microsoft.com/office/drawing/2014/main" id="{6E4459F0-AAFA-45CA-BA01-E9AFEDBA1D71}"/>
                  </a:ext>
                </a:extLst>
              </p:cNvPr>
              <p:cNvPicPr/>
              <p:nvPr/>
            </p:nvPicPr>
            <p:blipFill>
              <a:blip r:embed="rId4"/>
              <a:stretch>
                <a:fillRect/>
              </a:stretch>
            </p:blipFill>
            <p:spPr>
              <a:xfrm>
                <a:off x="1781280" y="233280"/>
                <a:ext cx="9998640" cy="6317640"/>
              </a:xfrm>
              <a:prstGeom prst="rect">
                <a:avLst/>
              </a:prstGeom>
            </p:spPr>
          </p:pic>
        </mc:Fallback>
      </mc:AlternateContent>
    </p:spTree>
    <p:extLst>
      <p:ext uri="{BB962C8B-B14F-4D97-AF65-F5344CB8AC3E}">
        <p14:creationId xmlns:p14="http://schemas.microsoft.com/office/powerpoint/2010/main" val="180584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9183-8E27-492E-87B6-D9DC8BA4A6E5}"/>
              </a:ext>
            </a:extLst>
          </p:cNvPr>
          <p:cNvSpPr>
            <a:spLocks noGrp="1"/>
          </p:cNvSpPr>
          <p:nvPr>
            <p:ph idx="1"/>
          </p:nvPr>
        </p:nvSpPr>
        <p:spPr>
          <a:xfrm>
            <a:off x="693056" y="264279"/>
            <a:ext cx="10983129" cy="6333469"/>
          </a:xfrm>
        </p:spPr>
        <p:txBody>
          <a:bodyPr>
            <a:normAutofit/>
          </a:bodyPr>
          <a:lstStyle/>
          <a:p>
            <a:pPr algn="just"/>
            <a:r>
              <a:rPr lang="en-US" sz="2600" dirty="0">
                <a:latin typeface="Times New Roman" panose="02020603050405020304" pitchFamily="18" charset="0"/>
                <a:cs typeface="Times New Roman" panose="02020603050405020304" pitchFamily="18" charset="0"/>
              </a:rPr>
              <a:t>The amount of say (alpha) will be negative when the sample is correctly classified.</a:t>
            </a:r>
          </a:p>
          <a:p>
            <a:pPr algn="just"/>
            <a:r>
              <a:rPr lang="en-US" sz="2600" dirty="0">
                <a:latin typeface="Times New Roman" panose="02020603050405020304" pitchFamily="18" charset="0"/>
                <a:cs typeface="Times New Roman" panose="02020603050405020304" pitchFamily="18" charset="0"/>
              </a:rPr>
              <a:t>The amount of say (alpha) will be positive when the sample is miss-classified.</a:t>
            </a:r>
          </a:p>
          <a:p>
            <a:pPr algn="just"/>
            <a:r>
              <a:rPr lang="en-US" sz="2600" dirty="0">
                <a:latin typeface="Times New Roman" panose="02020603050405020304" pitchFamily="18" charset="0"/>
                <a:cs typeface="Times New Roman" panose="02020603050405020304" pitchFamily="18" charset="0"/>
              </a:rPr>
              <a:t>There are four correctly classified samples and 1 wrong, here the sample weight of that datapoint is 1/5 and the amount of say/performance of the stump of Gender is 0.69.</a:t>
            </a:r>
          </a:p>
          <a:p>
            <a:pPr algn="just"/>
            <a:r>
              <a:rPr lang="en-US" sz="2600" dirty="0">
                <a:latin typeface="Times New Roman" panose="02020603050405020304" pitchFamily="18" charset="0"/>
                <a:cs typeface="Times New Roman" panose="02020603050405020304" pitchFamily="18" charset="0"/>
              </a:rPr>
              <a:t>New weights for correctly classified samples are:</a:t>
            </a:r>
          </a:p>
          <a:p>
            <a:pPr algn="just"/>
            <a:endParaRPr lang="en-US" dirty="0"/>
          </a:p>
          <a:p>
            <a:pPr algn="just"/>
            <a:endParaRPr lang="en-US" dirty="0"/>
          </a:p>
          <a:p>
            <a:pPr algn="just"/>
            <a:r>
              <a:rPr lang="en-US" sz="2600" b="0" i="0" dirty="0">
                <a:solidFill>
                  <a:srgbClr val="222222"/>
                </a:solidFill>
                <a:effectLst/>
                <a:latin typeface="Times New Roman" panose="02020603050405020304" pitchFamily="18" charset="0"/>
                <a:cs typeface="Times New Roman" panose="02020603050405020304" pitchFamily="18" charset="0"/>
              </a:rPr>
              <a:t>For </a:t>
            </a:r>
            <a:r>
              <a:rPr lang="en-US" sz="2600" b="0" i="1" dirty="0">
                <a:solidFill>
                  <a:srgbClr val="222222"/>
                </a:solidFill>
                <a:effectLst/>
                <a:latin typeface="Times New Roman" panose="02020603050405020304" pitchFamily="18" charset="0"/>
                <a:cs typeface="Times New Roman" panose="02020603050405020304" pitchFamily="18" charset="0"/>
              </a:rPr>
              <a:t>wrongly classified</a:t>
            </a:r>
            <a:r>
              <a:rPr lang="en-US" sz="2600" b="0" i="0" dirty="0">
                <a:solidFill>
                  <a:srgbClr val="222222"/>
                </a:solidFill>
                <a:effectLst/>
                <a:latin typeface="Times New Roman" panose="02020603050405020304" pitchFamily="18" charset="0"/>
                <a:cs typeface="Times New Roman" panose="02020603050405020304" pitchFamily="18" charset="0"/>
              </a:rPr>
              <a:t> samples the updated weights will be:</a:t>
            </a:r>
            <a:endParaRPr lang="en-US" sz="2600" dirty="0">
              <a:latin typeface="Times New Roman" panose="02020603050405020304" pitchFamily="18" charset="0"/>
              <a:cs typeface="Times New Roman" panose="02020603050405020304" pitchFamily="18" charset="0"/>
            </a:endParaRPr>
          </a:p>
          <a:p>
            <a:endParaRPr lang="en-IN" dirty="0"/>
          </a:p>
        </p:txBody>
      </p:sp>
      <p:pic>
        <p:nvPicPr>
          <p:cNvPr id="5" name="Picture 4" descr="Diagram&#10;&#10;Description automatically generated with low confidence">
            <a:extLst>
              <a:ext uri="{FF2B5EF4-FFF2-40B4-BE49-F238E27FC236}">
                <a16:creationId xmlns:a16="http://schemas.microsoft.com/office/drawing/2014/main" id="{D3688ED9-8F3E-4CFF-90F6-BA90F16DF1D6}"/>
              </a:ext>
            </a:extLst>
          </p:cNvPr>
          <p:cNvPicPr>
            <a:picLocks noChangeAspect="1"/>
          </p:cNvPicPr>
          <p:nvPr/>
        </p:nvPicPr>
        <p:blipFill>
          <a:blip r:embed="rId2"/>
          <a:stretch>
            <a:fillRect/>
          </a:stretch>
        </p:blipFill>
        <p:spPr>
          <a:xfrm>
            <a:off x="3235805" y="3169773"/>
            <a:ext cx="6210300" cy="1228725"/>
          </a:xfrm>
          <a:prstGeom prst="rect">
            <a:avLst/>
          </a:prstGeom>
        </p:spPr>
      </p:pic>
      <p:pic>
        <p:nvPicPr>
          <p:cNvPr id="9" name="Picture 8" descr="Diagram&#10;&#10;Description automatically generated">
            <a:extLst>
              <a:ext uri="{FF2B5EF4-FFF2-40B4-BE49-F238E27FC236}">
                <a16:creationId xmlns:a16="http://schemas.microsoft.com/office/drawing/2014/main" id="{6185540D-49F5-438A-B5D9-F820C70FF90A}"/>
              </a:ext>
            </a:extLst>
          </p:cNvPr>
          <p:cNvPicPr>
            <a:picLocks noChangeAspect="1"/>
          </p:cNvPicPr>
          <p:nvPr/>
        </p:nvPicPr>
        <p:blipFill>
          <a:blip r:embed="rId3"/>
          <a:stretch>
            <a:fillRect/>
          </a:stretch>
        </p:blipFill>
        <p:spPr>
          <a:xfrm>
            <a:off x="3226280" y="4883760"/>
            <a:ext cx="6219825" cy="122872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865D5ED2-CF0C-42D4-A4D1-A1AD8AB9CB55}"/>
                  </a:ext>
                </a:extLst>
              </p14:cNvPr>
              <p14:cNvContentPartPr/>
              <p14:nvPr/>
            </p14:nvContentPartPr>
            <p14:xfrm>
              <a:off x="339840" y="214560"/>
              <a:ext cx="11369520" cy="6300000"/>
            </p14:xfrm>
          </p:contentPart>
        </mc:Choice>
        <mc:Fallback xmlns="">
          <p:pic>
            <p:nvPicPr>
              <p:cNvPr id="10" name="Ink 9">
                <a:extLst>
                  <a:ext uri="{FF2B5EF4-FFF2-40B4-BE49-F238E27FC236}">
                    <a16:creationId xmlns:a16="http://schemas.microsoft.com/office/drawing/2014/main" id="{865D5ED2-CF0C-42D4-A4D1-A1AD8AB9CB55}"/>
                  </a:ext>
                </a:extLst>
              </p:cNvPr>
              <p:cNvPicPr/>
              <p:nvPr/>
            </p:nvPicPr>
            <p:blipFill>
              <a:blip r:embed="rId5"/>
              <a:stretch>
                <a:fillRect/>
              </a:stretch>
            </p:blipFill>
            <p:spPr>
              <a:xfrm>
                <a:off x="330480" y="205200"/>
                <a:ext cx="11388240" cy="6318720"/>
              </a:xfrm>
              <a:prstGeom prst="rect">
                <a:avLst/>
              </a:prstGeom>
            </p:spPr>
          </p:pic>
        </mc:Fallback>
      </mc:AlternateContent>
    </p:spTree>
    <p:extLst>
      <p:ext uri="{BB962C8B-B14F-4D97-AF65-F5344CB8AC3E}">
        <p14:creationId xmlns:p14="http://schemas.microsoft.com/office/powerpoint/2010/main" val="1164481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9183-8E27-492E-87B6-D9DC8BA4A6E5}"/>
              </a:ext>
            </a:extLst>
          </p:cNvPr>
          <p:cNvSpPr>
            <a:spLocks noGrp="1"/>
          </p:cNvSpPr>
          <p:nvPr>
            <p:ph idx="1"/>
          </p:nvPr>
        </p:nvSpPr>
        <p:spPr>
          <a:xfrm>
            <a:off x="838199" y="232229"/>
            <a:ext cx="11078029" cy="5944734"/>
          </a:xfrm>
        </p:spPr>
        <p:txBody>
          <a:bodyPr>
            <a:normAutofit/>
          </a:bodyPr>
          <a:lstStyle/>
          <a:p>
            <a:pPr algn="just"/>
            <a:r>
              <a:rPr lang="en-US" sz="2600" dirty="0">
                <a:latin typeface="Times New Roman" panose="02020603050405020304" pitchFamily="18" charset="0"/>
                <a:cs typeface="Times New Roman" panose="02020603050405020304" pitchFamily="18" charset="0"/>
              </a:rPr>
              <a:t>Note: See the sign of alpha when I am putting the values, the alpha is negative when the data point is correctly classified, and this decreases the sample weight from 0.2 to 0.1004. It is positive when there is misclassification, and this will increase the sample weight from 0.2 to 0.3988</a:t>
            </a:r>
            <a:endParaRPr lang="en-IN" sz="2600" dirty="0">
              <a:latin typeface="Times New Roman" panose="02020603050405020304" pitchFamily="18" charset="0"/>
              <a:cs typeface="Times New Roman" panose="02020603050405020304" pitchFamily="18" charset="0"/>
            </a:endParaRPr>
          </a:p>
        </p:txBody>
      </p:sp>
      <p:pic>
        <p:nvPicPr>
          <p:cNvPr id="5" name="Picture 4" descr="Table&#10;&#10;Description automatically generated">
            <a:extLst>
              <a:ext uri="{FF2B5EF4-FFF2-40B4-BE49-F238E27FC236}">
                <a16:creationId xmlns:a16="http://schemas.microsoft.com/office/drawing/2014/main" id="{17F03925-D844-4A75-8336-1E1296F3B92E}"/>
              </a:ext>
            </a:extLst>
          </p:cNvPr>
          <p:cNvPicPr>
            <a:picLocks noChangeAspect="1"/>
          </p:cNvPicPr>
          <p:nvPr/>
        </p:nvPicPr>
        <p:blipFill>
          <a:blip r:embed="rId2"/>
          <a:stretch>
            <a:fillRect/>
          </a:stretch>
        </p:blipFill>
        <p:spPr>
          <a:xfrm>
            <a:off x="1470104" y="1782275"/>
            <a:ext cx="9251792" cy="390107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B213719-CAFF-4F78-9EFA-64D15A6DAB2E}"/>
                  </a:ext>
                </a:extLst>
              </p14:cNvPr>
              <p14:cNvContentPartPr/>
              <p14:nvPr/>
            </p14:nvContentPartPr>
            <p14:xfrm>
              <a:off x="10118880" y="3284640"/>
              <a:ext cx="573480" cy="1695600"/>
            </p14:xfrm>
          </p:contentPart>
        </mc:Choice>
        <mc:Fallback xmlns="">
          <p:pic>
            <p:nvPicPr>
              <p:cNvPr id="6" name="Ink 5">
                <a:extLst>
                  <a:ext uri="{FF2B5EF4-FFF2-40B4-BE49-F238E27FC236}">
                    <a16:creationId xmlns:a16="http://schemas.microsoft.com/office/drawing/2014/main" id="{5B213719-CAFF-4F78-9EFA-64D15A6DAB2E}"/>
                  </a:ext>
                </a:extLst>
              </p:cNvPr>
              <p:cNvPicPr/>
              <p:nvPr/>
            </p:nvPicPr>
            <p:blipFill>
              <a:blip r:embed="rId4"/>
              <a:stretch>
                <a:fillRect/>
              </a:stretch>
            </p:blipFill>
            <p:spPr>
              <a:xfrm>
                <a:off x="10109520" y="3275280"/>
                <a:ext cx="59220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7E3FC99-6C59-4E65-B381-3FB9CCA0A66C}"/>
                  </a:ext>
                </a:extLst>
              </p14:cNvPr>
              <p14:cNvContentPartPr/>
              <p14:nvPr/>
            </p14:nvContentPartPr>
            <p14:xfrm>
              <a:off x="6153120" y="5585400"/>
              <a:ext cx="4577400" cy="719280"/>
            </p14:xfrm>
          </p:contentPart>
        </mc:Choice>
        <mc:Fallback xmlns="">
          <p:pic>
            <p:nvPicPr>
              <p:cNvPr id="7" name="Ink 6">
                <a:extLst>
                  <a:ext uri="{FF2B5EF4-FFF2-40B4-BE49-F238E27FC236}">
                    <a16:creationId xmlns:a16="http://schemas.microsoft.com/office/drawing/2014/main" id="{67E3FC99-6C59-4E65-B381-3FB9CCA0A66C}"/>
                  </a:ext>
                </a:extLst>
              </p:cNvPr>
              <p:cNvPicPr/>
              <p:nvPr/>
            </p:nvPicPr>
            <p:blipFill>
              <a:blip r:embed="rId6"/>
              <a:stretch>
                <a:fillRect/>
              </a:stretch>
            </p:blipFill>
            <p:spPr>
              <a:xfrm>
                <a:off x="6143760" y="5576040"/>
                <a:ext cx="4596120" cy="738000"/>
              </a:xfrm>
              <a:prstGeom prst="rect">
                <a:avLst/>
              </a:prstGeom>
            </p:spPr>
          </p:pic>
        </mc:Fallback>
      </mc:AlternateContent>
    </p:spTree>
    <p:extLst>
      <p:ext uri="{BB962C8B-B14F-4D97-AF65-F5344CB8AC3E}">
        <p14:creationId xmlns:p14="http://schemas.microsoft.com/office/powerpoint/2010/main" val="104848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9183-8E27-492E-87B6-D9DC8BA4A6E5}"/>
              </a:ext>
            </a:extLst>
          </p:cNvPr>
          <p:cNvSpPr>
            <a:spLocks noGrp="1"/>
          </p:cNvSpPr>
          <p:nvPr>
            <p:ph idx="1"/>
          </p:nvPr>
        </p:nvSpPr>
        <p:spPr>
          <a:xfrm>
            <a:off x="838199" y="232229"/>
            <a:ext cx="11078029" cy="5944734"/>
          </a:xfrm>
        </p:spPr>
        <p:txBody>
          <a:bodyPr>
            <a:normAutofit/>
          </a:bodyPr>
          <a:lstStyle/>
          <a:p>
            <a:pPr algn="just"/>
            <a:r>
              <a:rPr lang="en-US" sz="2600" dirty="0">
                <a:latin typeface="Times New Roman" panose="02020603050405020304" pitchFamily="18" charset="0"/>
                <a:cs typeface="Times New Roman" panose="02020603050405020304" pitchFamily="18" charset="0"/>
              </a:rPr>
              <a:t>We know that the total sum of the sample weights must be equal to 1 but here if we sum up all the new sample weights, we will get 0.8004. To bring this sum equal to 1 we will normalize these weights by dividing all the weights by the total sum of updated weights that is 0.8004. So, after normalizing the sample weights we get this dataset and now the sum is equal to 1.</a:t>
            </a:r>
            <a:endParaRPr lang="en-IN" sz="2600" dirty="0">
              <a:latin typeface="Times New Roman" panose="02020603050405020304" pitchFamily="18" charset="0"/>
              <a:cs typeface="Times New Roman" panose="02020603050405020304" pitchFamily="18" charset="0"/>
            </a:endParaRPr>
          </a:p>
        </p:txBody>
      </p:sp>
      <p:pic>
        <p:nvPicPr>
          <p:cNvPr id="4" name="Picture 3" descr="Table&#10;&#10;Description automatically generated">
            <a:extLst>
              <a:ext uri="{FF2B5EF4-FFF2-40B4-BE49-F238E27FC236}">
                <a16:creationId xmlns:a16="http://schemas.microsoft.com/office/drawing/2014/main" id="{27D3CD7B-7790-455C-BDE7-041BB0CBADA1}"/>
              </a:ext>
            </a:extLst>
          </p:cNvPr>
          <p:cNvPicPr>
            <a:picLocks noChangeAspect="1"/>
          </p:cNvPicPr>
          <p:nvPr/>
        </p:nvPicPr>
        <p:blipFill>
          <a:blip r:embed="rId2"/>
          <a:stretch>
            <a:fillRect/>
          </a:stretch>
        </p:blipFill>
        <p:spPr>
          <a:xfrm>
            <a:off x="1673190" y="2124148"/>
            <a:ext cx="9680611" cy="420408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8061404-E370-4723-BF25-28E45CA979A6}"/>
                  </a:ext>
                </a:extLst>
              </p14:cNvPr>
              <p14:cNvContentPartPr/>
              <p14:nvPr/>
            </p14:nvContentPartPr>
            <p14:xfrm>
              <a:off x="7168320" y="3365640"/>
              <a:ext cx="4427640" cy="3370320"/>
            </p14:xfrm>
          </p:contentPart>
        </mc:Choice>
        <mc:Fallback xmlns="">
          <p:pic>
            <p:nvPicPr>
              <p:cNvPr id="6" name="Ink 5">
                <a:extLst>
                  <a:ext uri="{FF2B5EF4-FFF2-40B4-BE49-F238E27FC236}">
                    <a16:creationId xmlns:a16="http://schemas.microsoft.com/office/drawing/2014/main" id="{88061404-E370-4723-BF25-28E45CA979A6}"/>
                  </a:ext>
                </a:extLst>
              </p:cNvPr>
              <p:cNvPicPr/>
              <p:nvPr/>
            </p:nvPicPr>
            <p:blipFill>
              <a:blip r:embed="rId4"/>
              <a:stretch>
                <a:fillRect/>
              </a:stretch>
            </p:blipFill>
            <p:spPr>
              <a:xfrm>
                <a:off x="7158960" y="3356280"/>
                <a:ext cx="4446360" cy="338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C7C25DA-CEBC-4690-8A2F-FE26ED3BDB29}"/>
                  </a:ext>
                </a:extLst>
              </p14:cNvPr>
              <p14:cNvContentPartPr/>
              <p14:nvPr/>
            </p14:nvContentPartPr>
            <p14:xfrm>
              <a:off x="10315994" y="6307228"/>
              <a:ext cx="279360" cy="285120"/>
            </p14:xfrm>
          </p:contentPart>
        </mc:Choice>
        <mc:Fallback xmlns="">
          <p:pic>
            <p:nvPicPr>
              <p:cNvPr id="7" name="Ink 6">
                <a:extLst>
                  <a:ext uri="{FF2B5EF4-FFF2-40B4-BE49-F238E27FC236}">
                    <a16:creationId xmlns:a16="http://schemas.microsoft.com/office/drawing/2014/main" id="{9C7C25DA-CEBC-4690-8A2F-FE26ED3BDB29}"/>
                  </a:ext>
                </a:extLst>
              </p:cNvPr>
              <p:cNvPicPr/>
              <p:nvPr/>
            </p:nvPicPr>
            <p:blipFill>
              <a:blip r:embed="rId6"/>
              <a:stretch>
                <a:fillRect/>
              </a:stretch>
            </p:blipFill>
            <p:spPr>
              <a:xfrm>
                <a:off x="10306994" y="6298588"/>
                <a:ext cx="297000" cy="302760"/>
              </a:xfrm>
              <a:prstGeom prst="rect">
                <a:avLst/>
              </a:prstGeom>
            </p:spPr>
          </p:pic>
        </mc:Fallback>
      </mc:AlternateContent>
    </p:spTree>
    <p:extLst>
      <p:ext uri="{BB962C8B-B14F-4D97-AF65-F5344CB8AC3E}">
        <p14:creationId xmlns:p14="http://schemas.microsoft.com/office/powerpoint/2010/main" val="1469770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CEB78E8-2F73-4C68-AD2E-32278B2D591F}"/>
                  </a:ext>
                </a:extLst>
              </p14:cNvPr>
              <p14:cNvContentPartPr/>
              <p14:nvPr/>
            </p14:nvContentPartPr>
            <p14:xfrm>
              <a:off x="595800" y="120600"/>
              <a:ext cx="10278720" cy="4638240"/>
            </p14:xfrm>
          </p:contentPart>
        </mc:Choice>
        <mc:Fallback xmlns="">
          <p:pic>
            <p:nvPicPr>
              <p:cNvPr id="4" name="Ink 3">
                <a:extLst>
                  <a:ext uri="{FF2B5EF4-FFF2-40B4-BE49-F238E27FC236}">
                    <a16:creationId xmlns:a16="http://schemas.microsoft.com/office/drawing/2014/main" id="{6CEB78E8-2F73-4C68-AD2E-32278B2D591F}"/>
                  </a:ext>
                </a:extLst>
              </p:cNvPr>
              <p:cNvPicPr/>
              <p:nvPr/>
            </p:nvPicPr>
            <p:blipFill>
              <a:blip r:embed="rId3"/>
              <a:stretch>
                <a:fillRect/>
              </a:stretch>
            </p:blipFill>
            <p:spPr>
              <a:xfrm>
                <a:off x="586440" y="111240"/>
                <a:ext cx="10297440" cy="4656960"/>
              </a:xfrm>
              <a:prstGeom prst="rect">
                <a:avLst/>
              </a:prstGeom>
            </p:spPr>
          </p:pic>
        </mc:Fallback>
      </mc:AlternateContent>
    </p:spTree>
    <p:extLst>
      <p:ext uri="{BB962C8B-B14F-4D97-AF65-F5344CB8AC3E}">
        <p14:creationId xmlns:p14="http://schemas.microsoft.com/office/powerpoint/2010/main" val="3177224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B0E54E8-F638-4ABB-8CAC-5EAC90EB61BF}"/>
                  </a:ext>
                </a:extLst>
              </p14:cNvPr>
              <p14:cNvContentPartPr/>
              <p14:nvPr/>
            </p14:nvContentPartPr>
            <p14:xfrm>
              <a:off x="372960" y="247320"/>
              <a:ext cx="11344680" cy="6240240"/>
            </p14:xfrm>
          </p:contentPart>
        </mc:Choice>
        <mc:Fallback xmlns="">
          <p:pic>
            <p:nvPicPr>
              <p:cNvPr id="4" name="Ink 3">
                <a:extLst>
                  <a:ext uri="{FF2B5EF4-FFF2-40B4-BE49-F238E27FC236}">
                    <a16:creationId xmlns:a16="http://schemas.microsoft.com/office/drawing/2014/main" id="{AB0E54E8-F638-4ABB-8CAC-5EAC90EB61BF}"/>
                  </a:ext>
                </a:extLst>
              </p:cNvPr>
              <p:cNvPicPr/>
              <p:nvPr/>
            </p:nvPicPr>
            <p:blipFill>
              <a:blip r:embed="rId3"/>
              <a:stretch>
                <a:fillRect/>
              </a:stretch>
            </p:blipFill>
            <p:spPr>
              <a:xfrm>
                <a:off x="363600" y="237960"/>
                <a:ext cx="11363400" cy="6258960"/>
              </a:xfrm>
              <a:prstGeom prst="rect">
                <a:avLst/>
              </a:prstGeom>
            </p:spPr>
          </p:pic>
        </mc:Fallback>
      </mc:AlternateContent>
    </p:spTree>
    <p:extLst>
      <p:ext uri="{BB962C8B-B14F-4D97-AF65-F5344CB8AC3E}">
        <p14:creationId xmlns:p14="http://schemas.microsoft.com/office/powerpoint/2010/main" val="1089541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FA45F24-7F8E-47A5-BB48-7A534FD92597}"/>
                  </a:ext>
                </a:extLst>
              </p14:cNvPr>
              <p14:cNvContentPartPr/>
              <p14:nvPr/>
            </p14:nvContentPartPr>
            <p14:xfrm>
              <a:off x="193680" y="559080"/>
              <a:ext cx="11963160" cy="5846040"/>
            </p14:xfrm>
          </p:contentPart>
        </mc:Choice>
        <mc:Fallback xmlns="">
          <p:pic>
            <p:nvPicPr>
              <p:cNvPr id="4" name="Ink 3">
                <a:extLst>
                  <a:ext uri="{FF2B5EF4-FFF2-40B4-BE49-F238E27FC236}">
                    <a16:creationId xmlns:a16="http://schemas.microsoft.com/office/drawing/2014/main" id="{7FA45F24-7F8E-47A5-BB48-7A534FD92597}"/>
                  </a:ext>
                </a:extLst>
              </p:cNvPr>
              <p:cNvPicPr/>
              <p:nvPr/>
            </p:nvPicPr>
            <p:blipFill>
              <a:blip r:embed="rId3"/>
              <a:stretch>
                <a:fillRect/>
              </a:stretch>
            </p:blipFill>
            <p:spPr>
              <a:xfrm>
                <a:off x="184320" y="549720"/>
                <a:ext cx="11981880" cy="5864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BF7513-A7ED-4CB3-9C98-24F62EC777BE}"/>
                  </a:ext>
                </a:extLst>
              </p14:cNvPr>
              <p14:cNvContentPartPr/>
              <p14:nvPr/>
            </p14:nvContentPartPr>
            <p14:xfrm>
              <a:off x="7491960" y="4224240"/>
              <a:ext cx="4251240" cy="2009880"/>
            </p14:xfrm>
          </p:contentPart>
        </mc:Choice>
        <mc:Fallback xmlns="">
          <p:pic>
            <p:nvPicPr>
              <p:cNvPr id="5" name="Ink 4">
                <a:extLst>
                  <a:ext uri="{FF2B5EF4-FFF2-40B4-BE49-F238E27FC236}">
                    <a16:creationId xmlns:a16="http://schemas.microsoft.com/office/drawing/2014/main" id="{37BF7513-A7ED-4CB3-9C98-24F62EC777BE}"/>
                  </a:ext>
                </a:extLst>
              </p:cNvPr>
              <p:cNvPicPr/>
              <p:nvPr/>
            </p:nvPicPr>
            <p:blipFill>
              <a:blip r:embed="rId5"/>
              <a:stretch>
                <a:fillRect/>
              </a:stretch>
            </p:blipFill>
            <p:spPr>
              <a:xfrm>
                <a:off x="7482600" y="4214880"/>
                <a:ext cx="4269960" cy="2028600"/>
              </a:xfrm>
              <a:prstGeom prst="rect">
                <a:avLst/>
              </a:prstGeom>
            </p:spPr>
          </p:pic>
        </mc:Fallback>
      </mc:AlternateContent>
    </p:spTree>
    <p:extLst>
      <p:ext uri="{BB962C8B-B14F-4D97-AF65-F5344CB8AC3E}">
        <p14:creationId xmlns:p14="http://schemas.microsoft.com/office/powerpoint/2010/main" val="7314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0DFE51F-97BF-42FC-A13B-5698C1B65925}"/>
                  </a:ext>
                </a:extLst>
              </p14:cNvPr>
              <p14:cNvContentPartPr/>
              <p14:nvPr/>
            </p14:nvContentPartPr>
            <p14:xfrm>
              <a:off x="2520" y="169200"/>
              <a:ext cx="10353240" cy="1375920"/>
            </p14:xfrm>
          </p:contentPart>
        </mc:Choice>
        <mc:Fallback xmlns="">
          <p:pic>
            <p:nvPicPr>
              <p:cNvPr id="4" name="Ink 3">
                <a:extLst>
                  <a:ext uri="{FF2B5EF4-FFF2-40B4-BE49-F238E27FC236}">
                    <a16:creationId xmlns:a16="http://schemas.microsoft.com/office/drawing/2014/main" id="{90DFE51F-97BF-42FC-A13B-5698C1B65925}"/>
                  </a:ext>
                </a:extLst>
              </p:cNvPr>
              <p:cNvPicPr/>
              <p:nvPr/>
            </p:nvPicPr>
            <p:blipFill>
              <a:blip r:embed="rId3"/>
              <a:stretch>
                <a:fillRect/>
              </a:stretch>
            </p:blipFill>
            <p:spPr>
              <a:xfrm>
                <a:off x="-6840" y="159840"/>
                <a:ext cx="10371960" cy="1394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5240E6F-CF76-43B5-8F22-094832E0B249}"/>
                  </a:ext>
                </a:extLst>
              </p14:cNvPr>
              <p14:cNvContentPartPr/>
              <p14:nvPr/>
            </p14:nvContentPartPr>
            <p14:xfrm>
              <a:off x="1397520" y="1071000"/>
              <a:ext cx="9783000" cy="5422680"/>
            </p14:xfrm>
          </p:contentPart>
        </mc:Choice>
        <mc:Fallback xmlns="">
          <p:pic>
            <p:nvPicPr>
              <p:cNvPr id="5" name="Ink 4">
                <a:extLst>
                  <a:ext uri="{FF2B5EF4-FFF2-40B4-BE49-F238E27FC236}">
                    <a16:creationId xmlns:a16="http://schemas.microsoft.com/office/drawing/2014/main" id="{65240E6F-CF76-43B5-8F22-094832E0B249}"/>
                  </a:ext>
                </a:extLst>
              </p:cNvPr>
              <p:cNvPicPr/>
              <p:nvPr/>
            </p:nvPicPr>
            <p:blipFill>
              <a:blip r:embed="rId5"/>
              <a:stretch>
                <a:fillRect/>
              </a:stretch>
            </p:blipFill>
            <p:spPr>
              <a:xfrm>
                <a:off x="1388160" y="1061640"/>
                <a:ext cx="9801720" cy="5441400"/>
              </a:xfrm>
              <a:prstGeom prst="rect">
                <a:avLst/>
              </a:prstGeom>
            </p:spPr>
          </p:pic>
        </mc:Fallback>
      </mc:AlternateContent>
    </p:spTree>
    <p:extLst>
      <p:ext uri="{BB962C8B-B14F-4D97-AF65-F5344CB8AC3E}">
        <p14:creationId xmlns:p14="http://schemas.microsoft.com/office/powerpoint/2010/main" val="442845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D9E67B9-481F-4BF3-B1E3-A777885754AE}"/>
                  </a:ext>
                </a:extLst>
              </p14:cNvPr>
              <p14:cNvContentPartPr/>
              <p14:nvPr/>
            </p14:nvContentPartPr>
            <p14:xfrm>
              <a:off x="365040" y="315720"/>
              <a:ext cx="11451240" cy="6058080"/>
            </p14:xfrm>
          </p:contentPart>
        </mc:Choice>
        <mc:Fallback xmlns="">
          <p:pic>
            <p:nvPicPr>
              <p:cNvPr id="4" name="Ink 3">
                <a:extLst>
                  <a:ext uri="{FF2B5EF4-FFF2-40B4-BE49-F238E27FC236}">
                    <a16:creationId xmlns:a16="http://schemas.microsoft.com/office/drawing/2014/main" id="{FD9E67B9-481F-4BF3-B1E3-A777885754AE}"/>
                  </a:ext>
                </a:extLst>
              </p:cNvPr>
              <p:cNvPicPr/>
              <p:nvPr/>
            </p:nvPicPr>
            <p:blipFill>
              <a:blip r:embed="rId3"/>
              <a:stretch>
                <a:fillRect/>
              </a:stretch>
            </p:blipFill>
            <p:spPr>
              <a:xfrm>
                <a:off x="355680" y="306360"/>
                <a:ext cx="11469960" cy="6076800"/>
              </a:xfrm>
              <a:prstGeom prst="rect">
                <a:avLst/>
              </a:prstGeom>
            </p:spPr>
          </p:pic>
        </mc:Fallback>
      </mc:AlternateContent>
    </p:spTree>
    <p:extLst>
      <p:ext uri="{BB962C8B-B14F-4D97-AF65-F5344CB8AC3E}">
        <p14:creationId xmlns:p14="http://schemas.microsoft.com/office/powerpoint/2010/main" val="2858942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C3924-D9EE-4750-B84F-27AE0EF4F61C}"/>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Boosting</a:t>
            </a:r>
          </a:p>
        </p:txBody>
      </p:sp>
      <p:sp>
        <p:nvSpPr>
          <p:cNvPr id="3" name="Content Placeholder 2">
            <a:extLst>
              <a:ext uri="{FF2B5EF4-FFF2-40B4-BE49-F238E27FC236}">
                <a16:creationId xmlns:a16="http://schemas.microsoft.com/office/drawing/2014/main" id="{D8966600-8263-4070-B625-A818A083599C}"/>
              </a:ext>
            </a:extLst>
          </p:cNvPr>
          <p:cNvSpPr>
            <a:spLocks noGrp="1"/>
          </p:cNvSpPr>
          <p:nvPr>
            <p:ph idx="1"/>
          </p:nvPr>
        </p:nvSpPr>
        <p:spPr>
          <a:xfrm>
            <a:off x="4810259" y="649480"/>
            <a:ext cx="7034738" cy="5962335"/>
          </a:xfrm>
        </p:spPr>
        <p:txBody>
          <a:bodyPr anchor="ctr">
            <a:normAutofit/>
          </a:bodyPr>
          <a:lstStyle/>
          <a:p>
            <a:pPr algn="just"/>
            <a:r>
              <a:rPr lang="en-US" sz="2600" dirty="0">
                <a:latin typeface="Times New Roman" panose="02020603050405020304" pitchFamily="18" charset="0"/>
                <a:cs typeface="Times New Roman" panose="02020603050405020304" pitchFamily="18" charset="0"/>
              </a:rPr>
              <a:t>The principle behind boosting algorithms is first we built a model on the training dataset, then a second model is built to rectify the errors present in the first model. </a:t>
            </a:r>
          </a:p>
          <a:p>
            <a:pPr algn="just"/>
            <a:r>
              <a:rPr lang="en-US" sz="2600" dirty="0">
                <a:latin typeface="Times New Roman" panose="02020603050405020304" pitchFamily="18" charset="0"/>
                <a:cs typeface="Times New Roman" panose="02020603050405020304" pitchFamily="18" charset="0"/>
              </a:rPr>
              <a:t>This procedure is continued until and unless the errors are minimized, and the dataset is predicted correctly.</a:t>
            </a:r>
          </a:p>
          <a:p>
            <a:pPr algn="just"/>
            <a:r>
              <a:rPr lang="en-US" sz="2600" dirty="0">
                <a:latin typeface="Times New Roman" panose="02020603050405020304" pitchFamily="18" charset="0"/>
                <a:cs typeface="Times New Roman" panose="02020603050405020304" pitchFamily="18" charset="0"/>
              </a:rPr>
              <a:t>Let’s take an example to understand this, suppose you built a decision tree algorithm on the Titanic dataset and from there you get an accuracy of 80%. </a:t>
            </a:r>
          </a:p>
          <a:p>
            <a:pPr algn="just"/>
            <a:r>
              <a:rPr lang="en-US" sz="2600" dirty="0">
                <a:latin typeface="Times New Roman" panose="02020603050405020304" pitchFamily="18" charset="0"/>
                <a:cs typeface="Times New Roman" panose="02020603050405020304" pitchFamily="18" charset="0"/>
              </a:rPr>
              <a:t>After this, you apply a different algorithm and check the accuracy and it comes out to be 75% for KNN and 70% for Linear Regression.</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9683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FA3E-AB91-4933-BA06-28FB8B0511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A9A6AD-62CE-4370-92FB-3E5A25C744F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35037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FA3E-AB91-4933-BA06-28FB8B0511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A9A6AD-62CE-4370-92FB-3E5A25C744F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6472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FA3E-AB91-4933-BA06-28FB8B0511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A9A6AD-62CE-4370-92FB-3E5A25C744F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5454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FA3E-AB91-4933-BA06-28FB8B0511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A9A6AD-62CE-4370-92FB-3E5A25C744F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0061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B9E0F-D163-4772-8CE7-767D351E9D4E}"/>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Boosting</a:t>
            </a:r>
          </a:p>
        </p:txBody>
      </p:sp>
      <p:sp>
        <p:nvSpPr>
          <p:cNvPr id="3" name="Content Placeholder 2">
            <a:extLst>
              <a:ext uri="{FF2B5EF4-FFF2-40B4-BE49-F238E27FC236}">
                <a16:creationId xmlns:a16="http://schemas.microsoft.com/office/drawing/2014/main" id="{96A24836-AE05-442B-982C-24BF400F657C}"/>
              </a:ext>
            </a:extLst>
          </p:cNvPr>
          <p:cNvSpPr>
            <a:spLocks noGrp="1"/>
          </p:cNvSpPr>
          <p:nvPr>
            <p:ph idx="1"/>
          </p:nvPr>
        </p:nvSpPr>
        <p:spPr>
          <a:xfrm>
            <a:off x="4810259" y="649480"/>
            <a:ext cx="6697113" cy="5546047"/>
          </a:xfrm>
        </p:spPr>
        <p:txBody>
          <a:bodyPr anchor="ctr">
            <a:normAutofit/>
          </a:bodyPr>
          <a:lstStyle/>
          <a:p>
            <a:pPr algn="just"/>
            <a:r>
              <a:rPr lang="en-US" b="0" i="0" dirty="0">
                <a:effectLst/>
                <a:latin typeface="Times New Roman" panose="02020603050405020304" pitchFamily="18" charset="0"/>
                <a:cs typeface="Times New Roman" panose="02020603050405020304" pitchFamily="18" charset="0"/>
              </a:rPr>
              <a:t>Boosting algorithms works in a similar way, it combines multiple models (weak learners) to reach the final output (strong learners).</a:t>
            </a:r>
          </a:p>
          <a:p>
            <a:pPr algn="just"/>
            <a:r>
              <a:rPr lang="en-IN" b="0" i="0" dirty="0">
                <a:effectLst/>
                <a:latin typeface="Times New Roman" panose="02020603050405020304" pitchFamily="18" charset="0"/>
                <a:cs typeface="Times New Roman" panose="02020603050405020304" pitchFamily="18" charset="0"/>
              </a:rPr>
              <a:t>There are mainly 3 types of boosting algorithms:</a:t>
            </a:r>
          </a:p>
          <a:p>
            <a:pPr algn="just">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AdaBoost algorithm</a:t>
            </a:r>
          </a:p>
          <a:p>
            <a:pPr algn="just">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Gradient descent algorithm</a:t>
            </a:r>
          </a:p>
          <a:p>
            <a:pPr algn="just">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Xtreme gradient descent algorithm</a:t>
            </a:r>
          </a:p>
          <a:p>
            <a:endParaRPr lang="en-IN" sz="2000" dirty="0"/>
          </a:p>
        </p:txBody>
      </p:sp>
    </p:spTree>
    <p:extLst>
      <p:ext uri="{BB962C8B-B14F-4D97-AF65-F5344CB8AC3E}">
        <p14:creationId xmlns:p14="http://schemas.microsoft.com/office/powerpoint/2010/main" val="585245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B9E0F-D163-4772-8CE7-767D351E9D4E}"/>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AdaBoost</a:t>
            </a:r>
          </a:p>
        </p:txBody>
      </p:sp>
      <p:sp>
        <p:nvSpPr>
          <p:cNvPr id="3" name="Content Placeholder 2">
            <a:extLst>
              <a:ext uri="{FF2B5EF4-FFF2-40B4-BE49-F238E27FC236}">
                <a16:creationId xmlns:a16="http://schemas.microsoft.com/office/drawing/2014/main" id="{96A24836-AE05-442B-982C-24BF400F657C}"/>
              </a:ext>
            </a:extLst>
          </p:cNvPr>
          <p:cNvSpPr>
            <a:spLocks noGrp="1"/>
          </p:cNvSpPr>
          <p:nvPr>
            <p:ph idx="1"/>
          </p:nvPr>
        </p:nvSpPr>
        <p:spPr>
          <a:xfrm>
            <a:off x="4810259" y="649480"/>
            <a:ext cx="6915019" cy="6046742"/>
          </a:xfrm>
        </p:spPr>
        <p:txBody>
          <a:bodyPr anchor="ctr">
            <a:normAutofit/>
          </a:bodyPr>
          <a:lstStyle/>
          <a:p>
            <a:pPr algn="just"/>
            <a:r>
              <a:rPr lang="en-US" sz="2600" b="0" i="0" dirty="0">
                <a:effectLst/>
                <a:latin typeface="Times New Roman" panose="02020603050405020304" pitchFamily="18" charset="0"/>
                <a:cs typeface="Times New Roman" panose="02020603050405020304" pitchFamily="18" charset="0"/>
              </a:rPr>
              <a:t>AdaBoost also called Adaptive Boosting is a technique in Machine Learning used as an Ensemble Method. </a:t>
            </a:r>
          </a:p>
          <a:p>
            <a:pPr algn="just"/>
            <a:r>
              <a:rPr lang="en-US" sz="2600" b="0" i="0" dirty="0">
                <a:effectLst/>
                <a:latin typeface="Times New Roman" panose="02020603050405020304" pitchFamily="18" charset="0"/>
                <a:cs typeface="Times New Roman" panose="02020603050405020304" pitchFamily="18" charset="0"/>
              </a:rPr>
              <a:t>The most common algorithm used with AdaBoost is decision trees with one level that means with Decision trees with only 1 split. These trees are also called </a:t>
            </a:r>
            <a:r>
              <a:rPr lang="en-US" sz="2600" b="1" i="0" dirty="0">
                <a:effectLst/>
                <a:latin typeface="Times New Roman" panose="02020603050405020304" pitchFamily="18" charset="0"/>
                <a:cs typeface="Times New Roman" panose="02020603050405020304" pitchFamily="18" charset="0"/>
              </a:rPr>
              <a:t>Decision Stumps.</a:t>
            </a:r>
          </a:p>
          <a:p>
            <a:pPr algn="just"/>
            <a:r>
              <a:rPr lang="en-US" sz="2600" b="0" i="0" dirty="0">
                <a:effectLst/>
                <a:latin typeface="Times New Roman" panose="02020603050405020304" pitchFamily="18" charset="0"/>
                <a:cs typeface="Times New Roman" panose="02020603050405020304" pitchFamily="18" charset="0"/>
              </a:rPr>
              <a:t>it builds a model and gives equal weights to all the data points. It then assigns higher weights to points that are wrongly classified.</a:t>
            </a:r>
          </a:p>
          <a:p>
            <a:pPr algn="just"/>
            <a:r>
              <a:rPr lang="en-US" sz="2600" b="0" i="0" dirty="0">
                <a:effectLst/>
                <a:latin typeface="Times New Roman" panose="02020603050405020304" pitchFamily="18" charset="0"/>
                <a:cs typeface="Times New Roman" panose="02020603050405020304" pitchFamily="18" charset="0"/>
              </a:rPr>
              <a:t>Now all the points which have higher weights are given more importance in the next model. It will keep training models until and unless a </a:t>
            </a:r>
            <a:r>
              <a:rPr lang="en-US" sz="2600" b="0" i="0" dirty="0" err="1">
                <a:effectLst/>
                <a:latin typeface="Times New Roman" panose="02020603050405020304" pitchFamily="18" charset="0"/>
                <a:cs typeface="Times New Roman" panose="02020603050405020304" pitchFamily="18" charset="0"/>
              </a:rPr>
              <a:t>lowe</a:t>
            </a:r>
            <a:r>
              <a:rPr lang="en-US" sz="2600" b="0" i="0" dirty="0">
                <a:effectLst/>
                <a:latin typeface="Times New Roman" panose="02020603050405020304" pitchFamily="18" charset="0"/>
                <a:cs typeface="Times New Roman" panose="02020603050405020304" pitchFamily="18" charset="0"/>
              </a:rPr>
              <a:t> error is received.</a:t>
            </a:r>
            <a:endParaRPr lang="en-IN"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57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9E0F-D163-4772-8CE7-767D351E9D4E}"/>
              </a:ext>
            </a:extLst>
          </p:cNvPr>
          <p:cNvSpPr>
            <a:spLocks noGrp="1"/>
          </p:cNvSpPr>
          <p:nvPr>
            <p:ph type="title"/>
          </p:nvPr>
        </p:nvSpPr>
        <p:spPr/>
        <p:txBody>
          <a:bodyPr/>
          <a:lstStyle/>
          <a:p>
            <a:r>
              <a:rPr lang="en-US" sz="4400" b="0" i="0" dirty="0">
                <a:effectLst/>
                <a:latin typeface="Times New Roman" panose="02020603050405020304" pitchFamily="18" charset="0"/>
                <a:cs typeface="Times New Roman" panose="02020603050405020304" pitchFamily="18" charset="0"/>
              </a:rPr>
              <a:t>AdaBoost</a:t>
            </a:r>
            <a:endParaRPr lang="en-IN" dirty="0"/>
          </a:p>
        </p:txBody>
      </p:sp>
      <p:sp>
        <p:nvSpPr>
          <p:cNvPr id="3" name="Content Placeholder 2">
            <a:extLst>
              <a:ext uri="{FF2B5EF4-FFF2-40B4-BE49-F238E27FC236}">
                <a16:creationId xmlns:a16="http://schemas.microsoft.com/office/drawing/2014/main" id="{96A24836-AE05-442B-982C-24BF400F657C}"/>
              </a:ext>
            </a:extLst>
          </p:cNvPr>
          <p:cNvSpPr>
            <a:spLocks noGrp="1"/>
          </p:cNvSpPr>
          <p:nvPr>
            <p:ph idx="1"/>
          </p:nvPr>
        </p:nvSpPr>
        <p:spPr>
          <a:xfrm>
            <a:off x="478971" y="1825624"/>
            <a:ext cx="11190515" cy="4842461"/>
          </a:xfrm>
        </p:spPr>
        <p:txBody>
          <a:bodyPr>
            <a:normAutofit/>
          </a:bodyPr>
          <a:lstStyle/>
          <a:p>
            <a:pPr algn="just"/>
            <a:r>
              <a:rPr lang="en-US" sz="2600" b="1" i="0" dirty="0">
                <a:solidFill>
                  <a:srgbClr val="222222"/>
                </a:solidFill>
                <a:effectLst/>
                <a:latin typeface="Times New Roman" panose="02020603050405020304" pitchFamily="18" charset="0"/>
                <a:cs typeface="Times New Roman" panose="02020603050405020304" pitchFamily="18" charset="0"/>
              </a:rPr>
              <a:t>Step 1</a:t>
            </a:r>
            <a:r>
              <a:rPr lang="en-US" sz="2600" b="0" i="0" dirty="0">
                <a:solidFill>
                  <a:srgbClr val="222222"/>
                </a:solidFill>
                <a:effectLst/>
                <a:latin typeface="Times New Roman" panose="02020603050405020304" pitchFamily="18" charset="0"/>
                <a:cs typeface="Times New Roman" panose="02020603050405020304" pitchFamily="18" charset="0"/>
              </a:rPr>
              <a:t> – The Image is shown below is the actual representation of our dataset. Since the target column is binary it is a classification problem. First of all these data points will be assigned some weights. Initially, all the weights will be equal.</a:t>
            </a:r>
          </a:p>
          <a:p>
            <a:pPr algn="just"/>
            <a:r>
              <a:rPr lang="en-US" sz="2600" b="0" i="0" dirty="0">
                <a:solidFill>
                  <a:srgbClr val="222222"/>
                </a:solidFill>
                <a:effectLst/>
                <a:latin typeface="Times New Roman" panose="02020603050405020304" pitchFamily="18" charset="0"/>
                <a:cs typeface="Times New Roman" panose="02020603050405020304" pitchFamily="18" charset="0"/>
              </a:rPr>
              <a:t>The formula to calculate the sample weights is:</a:t>
            </a:r>
          </a:p>
          <a:p>
            <a:pPr algn="just"/>
            <a:endParaRPr lang="en-US" sz="2600" dirty="0">
              <a:solidFill>
                <a:srgbClr val="222222"/>
              </a:solidFill>
              <a:latin typeface="Times New Roman" panose="02020603050405020304" pitchFamily="18" charset="0"/>
              <a:cs typeface="Times New Roman" panose="02020603050405020304" pitchFamily="18" charset="0"/>
            </a:endParaRPr>
          </a:p>
          <a:p>
            <a:pPr algn="just"/>
            <a:endParaRPr lang="en-US" sz="2600" dirty="0">
              <a:solidFill>
                <a:srgbClr val="222222"/>
              </a:solidFill>
              <a:latin typeface="Times New Roman" panose="02020603050405020304" pitchFamily="18" charset="0"/>
              <a:cs typeface="Times New Roman" panose="02020603050405020304" pitchFamily="18" charset="0"/>
            </a:endParaRPr>
          </a:p>
          <a:p>
            <a:pPr marL="0" indent="0" algn="just">
              <a:buNone/>
            </a:pPr>
            <a:r>
              <a:rPr lang="en-US" sz="2600" dirty="0">
                <a:solidFill>
                  <a:srgbClr val="222222"/>
                </a:solidFill>
                <a:latin typeface="Times New Roman" panose="02020603050405020304" pitchFamily="18" charset="0"/>
                <a:cs typeface="Times New Roman" panose="02020603050405020304" pitchFamily="18" charset="0"/>
              </a:rPr>
              <a:t>Where N </a:t>
            </a:r>
            <a:r>
              <a:rPr lang="en-US" sz="2600" b="0" i="0" dirty="0">
                <a:solidFill>
                  <a:srgbClr val="222222"/>
                </a:solidFill>
                <a:effectLst/>
                <a:latin typeface="Times New Roman" panose="02020603050405020304" pitchFamily="18" charset="0"/>
                <a:cs typeface="Times New Roman" panose="02020603050405020304" pitchFamily="18" charset="0"/>
              </a:rPr>
              <a:t>is the total number of datapoints.</a:t>
            </a:r>
          </a:p>
          <a:p>
            <a:pPr marL="0" indent="0" algn="just">
              <a:buNone/>
            </a:pPr>
            <a:r>
              <a:rPr lang="en-US" sz="2600" b="0" i="0" dirty="0">
                <a:solidFill>
                  <a:srgbClr val="222222"/>
                </a:solidFill>
                <a:effectLst/>
                <a:latin typeface="Times New Roman" panose="02020603050405020304" pitchFamily="18" charset="0"/>
                <a:cs typeface="Times New Roman" panose="02020603050405020304" pitchFamily="18" charset="0"/>
              </a:rPr>
              <a:t>Here since we have 5 data points so the sample weights assigned will be 1/5.</a:t>
            </a:r>
            <a:endParaRPr lang="en-IN" sz="2600" dirty="0">
              <a:latin typeface="Times New Roman" panose="02020603050405020304" pitchFamily="18" charset="0"/>
              <a:cs typeface="Times New Roman" panose="02020603050405020304" pitchFamily="18" charset="0"/>
            </a:endParaRPr>
          </a:p>
        </p:txBody>
      </p:sp>
      <p:pic>
        <p:nvPicPr>
          <p:cNvPr id="7" name="Picture 6" descr="A picture containing clock&#10;&#10;Description automatically generated">
            <a:extLst>
              <a:ext uri="{FF2B5EF4-FFF2-40B4-BE49-F238E27FC236}">
                <a16:creationId xmlns:a16="http://schemas.microsoft.com/office/drawing/2014/main" id="{83AC3BD4-CC9E-4321-B683-51FF061BD93E}"/>
              </a:ext>
            </a:extLst>
          </p:cNvPr>
          <p:cNvPicPr>
            <a:picLocks noChangeAspect="1"/>
          </p:cNvPicPr>
          <p:nvPr/>
        </p:nvPicPr>
        <p:blipFill>
          <a:blip r:embed="rId2"/>
          <a:stretch>
            <a:fillRect/>
          </a:stretch>
        </p:blipFill>
        <p:spPr>
          <a:xfrm>
            <a:off x="4148138" y="3688562"/>
            <a:ext cx="4175748" cy="796353"/>
          </a:xfrm>
          <a:prstGeom prst="rect">
            <a:avLst/>
          </a:prstGeom>
        </p:spPr>
      </p:pic>
    </p:spTree>
    <p:extLst>
      <p:ext uri="{BB962C8B-B14F-4D97-AF65-F5344CB8AC3E}">
        <p14:creationId xmlns:p14="http://schemas.microsoft.com/office/powerpoint/2010/main" val="215713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9E0F-D163-4772-8CE7-767D351E9D4E}"/>
              </a:ext>
            </a:extLst>
          </p:cNvPr>
          <p:cNvSpPr>
            <a:spLocks noGrp="1"/>
          </p:cNvSpPr>
          <p:nvPr>
            <p:ph type="title"/>
          </p:nvPr>
        </p:nvSpPr>
        <p:spPr/>
        <p:txBody>
          <a:bodyPr/>
          <a:lstStyle/>
          <a:p>
            <a:r>
              <a:rPr lang="en-US" sz="4400" b="0" i="0" dirty="0">
                <a:effectLst/>
                <a:latin typeface="Times New Roman" panose="02020603050405020304" pitchFamily="18" charset="0"/>
                <a:cs typeface="Times New Roman" panose="02020603050405020304" pitchFamily="18" charset="0"/>
              </a:rPr>
              <a:t>AdaBoost</a:t>
            </a:r>
            <a:endParaRPr lang="en-IN" dirty="0"/>
          </a:p>
        </p:txBody>
      </p:sp>
      <p:pic>
        <p:nvPicPr>
          <p:cNvPr id="5" name="Content Placeholder 4" descr="Table&#10;&#10;Description automatically generated">
            <a:extLst>
              <a:ext uri="{FF2B5EF4-FFF2-40B4-BE49-F238E27FC236}">
                <a16:creationId xmlns:a16="http://schemas.microsoft.com/office/drawing/2014/main" id="{B8E96D21-6063-48EF-9340-06EDC746B240}"/>
              </a:ext>
            </a:extLst>
          </p:cNvPr>
          <p:cNvPicPr>
            <a:picLocks noGrp="1" noChangeAspect="1"/>
          </p:cNvPicPr>
          <p:nvPr>
            <p:ph idx="1"/>
          </p:nvPr>
        </p:nvPicPr>
        <p:blipFill>
          <a:blip r:embed="rId2"/>
          <a:stretch>
            <a:fillRect/>
          </a:stretch>
        </p:blipFill>
        <p:spPr>
          <a:xfrm>
            <a:off x="1132794" y="1890372"/>
            <a:ext cx="10366286" cy="4002427"/>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DD9C0F6-2F62-418F-9DF5-016E963B8520}"/>
                  </a:ext>
                </a:extLst>
              </p14:cNvPr>
              <p14:cNvContentPartPr/>
              <p14:nvPr/>
            </p14:nvContentPartPr>
            <p14:xfrm>
              <a:off x="1151640" y="4810320"/>
              <a:ext cx="394560" cy="249480"/>
            </p14:xfrm>
          </p:contentPart>
        </mc:Choice>
        <mc:Fallback xmlns="">
          <p:pic>
            <p:nvPicPr>
              <p:cNvPr id="6" name="Ink 5">
                <a:extLst>
                  <a:ext uri="{FF2B5EF4-FFF2-40B4-BE49-F238E27FC236}">
                    <a16:creationId xmlns:a16="http://schemas.microsoft.com/office/drawing/2014/main" id="{3DD9C0F6-2F62-418F-9DF5-016E963B8520}"/>
                  </a:ext>
                </a:extLst>
              </p:cNvPr>
              <p:cNvPicPr/>
              <p:nvPr/>
            </p:nvPicPr>
            <p:blipFill>
              <a:blip r:embed="rId4"/>
              <a:stretch>
                <a:fillRect/>
              </a:stretch>
            </p:blipFill>
            <p:spPr>
              <a:xfrm>
                <a:off x="1142280" y="4800960"/>
                <a:ext cx="413280" cy="268200"/>
              </a:xfrm>
              <a:prstGeom prst="rect">
                <a:avLst/>
              </a:prstGeom>
            </p:spPr>
          </p:pic>
        </mc:Fallback>
      </mc:AlternateContent>
    </p:spTree>
    <p:extLst>
      <p:ext uri="{BB962C8B-B14F-4D97-AF65-F5344CB8AC3E}">
        <p14:creationId xmlns:p14="http://schemas.microsoft.com/office/powerpoint/2010/main" val="2366516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9E0F-D163-4772-8CE7-767D351E9D4E}"/>
              </a:ext>
            </a:extLst>
          </p:cNvPr>
          <p:cNvSpPr>
            <a:spLocks noGrp="1"/>
          </p:cNvSpPr>
          <p:nvPr>
            <p:ph type="title"/>
          </p:nvPr>
        </p:nvSpPr>
        <p:spPr/>
        <p:txBody>
          <a:bodyPr/>
          <a:lstStyle/>
          <a:p>
            <a:r>
              <a:rPr lang="en-US" sz="4400" b="0" i="0" dirty="0">
                <a:effectLst/>
                <a:latin typeface="Times New Roman" panose="02020603050405020304" pitchFamily="18" charset="0"/>
                <a:cs typeface="Times New Roman" panose="02020603050405020304" pitchFamily="18" charset="0"/>
              </a:rPr>
              <a:t>AdaBoost</a:t>
            </a:r>
            <a:endParaRPr lang="en-IN" dirty="0"/>
          </a:p>
        </p:txBody>
      </p:sp>
      <p:sp>
        <p:nvSpPr>
          <p:cNvPr id="3" name="Content Placeholder 2">
            <a:extLst>
              <a:ext uri="{FF2B5EF4-FFF2-40B4-BE49-F238E27FC236}">
                <a16:creationId xmlns:a16="http://schemas.microsoft.com/office/drawing/2014/main" id="{96A24836-AE05-442B-982C-24BF400F657C}"/>
              </a:ext>
            </a:extLst>
          </p:cNvPr>
          <p:cNvSpPr>
            <a:spLocks noGrp="1"/>
          </p:cNvSpPr>
          <p:nvPr>
            <p:ph idx="1"/>
          </p:nvPr>
        </p:nvSpPr>
        <p:spPr/>
        <p:txBody>
          <a:bodyPr/>
          <a:lstStyle/>
          <a:p>
            <a:pPr algn="just"/>
            <a:r>
              <a:rPr lang="en-US" sz="2600" b="1" i="0" dirty="0">
                <a:solidFill>
                  <a:srgbClr val="222222"/>
                </a:solidFill>
                <a:effectLst/>
                <a:latin typeface="Times New Roman" panose="02020603050405020304" pitchFamily="18" charset="0"/>
                <a:cs typeface="Times New Roman" panose="02020603050405020304" pitchFamily="18" charset="0"/>
              </a:rPr>
              <a:t>Step 2</a:t>
            </a:r>
            <a:r>
              <a:rPr lang="en-US" sz="2600" b="0" i="0" dirty="0">
                <a:solidFill>
                  <a:srgbClr val="222222"/>
                </a:solidFill>
                <a:effectLst/>
                <a:latin typeface="Times New Roman" panose="02020603050405020304" pitchFamily="18" charset="0"/>
                <a:cs typeface="Times New Roman" panose="02020603050405020304" pitchFamily="18" charset="0"/>
              </a:rPr>
              <a:t> – We start by seeing how well “</a:t>
            </a:r>
            <a:r>
              <a:rPr lang="en-US" sz="2600" b="0" i="1" dirty="0">
                <a:solidFill>
                  <a:srgbClr val="222222"/>
                </a:solidFill>
                <a:effectLst/>
                <a:latin typeface="Times New Roman" panose="02020603050405020304" pitchFamily="18" charset="0"/>
                <a:cs typeface="Times New Roman" panose="02020603050405020304" pitchFamily="18" charset="0"/>
              </a:rPr>
              <a:t>Gender</a:t>
            </a:r>
            <a:r>
              <a:rPr lang="en-US" sz="2600" b="0" i="0" dirty="0">
                <a:solidFill>
                  <a:srgbClr val="222222"/>
                </a:solidFill>
                <a:effectLst/>
                <a:latin typeface="Times New Roman" panose="02020603050405020304" pitchFamily="18" charset="0"/>
                <a:cs typeface="Times New Roman" panose="02020603050405020304" pitchFamily="18" charset="0"/>
              </a:rPr>
              <a:t>” classifies the samples and will see how the variables (Age, Income) classifies the samples.</a:t>
            </a:r>
          </a:p>
          <a:p>
            <a:pPr algn="just"/>
            <a:r>
              <a:rPr lang="en-US" sz="2600" b="0" i="0" dirty="0">
                <a:solidFill>
                  <a:srgbClr val="222222"/>
                </a:solidFill>
                <a:effectLst/>
                <a:latin typeface="Times New Roman" panose="02020603050405020304" pitchFamily="18" charset="0"/>
                <a:cs typeface="Times New Roman" panose="02020603050405020304" pitchFamily="18" charset="0"/>
              </a:rPr>
              <a:t>We’ll create a decision stump for each of the features and then calculate the </a:t>
            </a:r>
            <a:r>
              <a:rPr lang="en-US" sz="2600" b="1" i="1" dirty="0">
                <a:solidFill>
                  <a:srgbClr val="222222"/>
                </a:solidFill>
                <a:effectLst/>
                <a:latin typeface="Times New Roman" panose="02020603050405020304" pitchFamily="18" charset="0"/>
                <a:cs typeface="Times New Roman" panose="02020603050405020304" pitchFamily="18" charset="0"/>
              </a:rPr>
              <a:t>Gini Index </a:t>
            </a:r>
            <a:r>
              <a:rPr lang="en-US" sz="2600" b="0" i="0" dirty="0">
                <a:solidFill>
                  <a:srgbClr val="222222"/>
                </a:solidFill>
                <a:effectLst/>
                <a:latin typeface="Times New Roman" panose="02020603050405020304" pitchFamily="18" charset="0"/>
                <a:cs typeface="Times New Roman" panose="02020603050405020304" pitchFamily="18" charset="0"/>
              </a:rPr>
              <a:t>of each tree. The tree with the lowest Gini Index will be our first stump.</a:t>
            </a:r>
          </a:p>
          <a:p>
            <a:pPr algn="just"/>
            <a:r>
              <a:rPr lang="en-US" sz="2600" b="0" i="0" dirty="0">
                <a:solidFill>
                  <a:srgbClr val="222222"/>
                </a:solidFill>
                <a:effectLst/>
                <a:latin typeface="Times New Roman" panose="02020603050405020304" pitchFamily="18" charset="0"/>
                <a:cs typeface="Times New Roman" panose="02020603050405020304" pitchFamily="18" charset="0"/>
              </a:rPr>
              <a:t>Here in our dataset let’s say </a:t>
            </a:r>
            <a:r>
              <a:rPr lang="en-US" sz="2600" b="1" i="1" dirty="0">
                <a:solidFill>
                  <a:srgbClr val="222222"/>
                </a:solidFill>
                <a:effectLst/>
                <a:latin typeface="Times New Roman" panose="02020603050405020304" pitchFamily="18" charset="0"/>
                <a:cs typeface="Times New Roman" panose="02020603050405020304" pitchFamily="18" charset="0"/>
              </a:rPr>
              <a:t>Gender</a:t>
            </a:r>
            <a:r>
              <a:rPr lang="en-US" sz="2600" b="0" i="0" dirty="0">
                <a:solidFill>
                  <a:srgbClr val="222222"/>
                </a:solidFill>
                <a:effectLst/>
                <a:latin typeface="Times New Roman" panose="02020603050405020304" pitchFamily="18" charset="0"/>
                <a:cs typeface="Times New Roman" panose="02020603050405020304" pitchFamily="18" charset="0"/>
              </a:rPr>
              <a:t> has the lowest </a:t>
            </a:r>
            <a:r>
              <a:rPr lang="en-US" sz="2600" b="0" i="0" dirty="0" err="1">
                <a:solidFill>
                  <a:srgbClr val="222222"/>
                </a:solidFill>
                <a:effectLst/>
                <a:latin typeface="Times New Roman" panose="02020603050405020304" pitchFamily="18" charset="0"/>
                <a:cs typeface="Times New Roman" panose="02020603050405020304" pitchFamily="18" charset="0"/>
              </a:rPr>
              <a:t>gini</a:t>
            </a:r>
            <a:r>
              <a:rPr lang="en-US" sz="2600" b="0" i="0" dirty="0">
                <a:solidFill>
                  <a:srgbClr val="222222"/>
                </a:solidFill>
                <a:effectLst/>
                <a:latin typeface="Times New Roman" panose="02020603050405020304" pitchFamily="18" charset="0"/>
                <a:cs typeface="Times New Roman" panose="02020603050405020304" pitchFamily="18" charset="0"/>
              </a:rPr>
              <a:t> index so it will be our first stump.</a:t>
            </a:r>
          </a:p>
          <a:p>
            <a:endParaRPr lang="en-IN" dirty="0"/>
          </a:p>
        </p:txBody>
      </p:sp>
    </p:spTree>
    <p:extLst>
      <p:ext uri="{BB962C8B-B14F-4D97-AF65-F5344CB8AC3E}">
        <p14:creationId xmlns:p14="http://schemas.microsoft.com/office/powerpoint/2010/main" val="2877494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9E0F-D163-4772-8CE7-767D351E9D4E}"/>
              </a:ext>
            </a:extLst>
          </p:cNvPr>
          <p:cNvSpPr>
            <a:spLocks noGrp="1"/>
          </p:cNvSpPr>
          <p:nvPr>
            <p:ph type="title"/>
          </p:nvPr>
        </p:nvSpPr>
        <p:spPr/>
        <p:txBody>
          <a:bodyPr/>
          <a:lstStyle/>
          <a:p>
            <a:r>
              <a:rPr lang="en-US" sz="4400" b="0" i="0" dirty="0">
                <a:effectLst/>
                <a:latin typeface="Times New Roman" panose="02020603050405020304" pitchFamily="18" charset="0"/>
                <a:cs typeface="Times New Roman" panose="02020603050405020304" pitchFamily="18" charset="0"/>
              </a:rPr>
              <a:t>AdaBoost</a:t>
            </a:r>
            <a:endParaRPr lang="en-IN" dirty="0"/>
          </a:p>
        </p:txBody>
      </p:sp>
      <p:sp>
        <p:nvSpPr>
          <p:cNvPr id="3" name="Content Placeholder 2">
            <a:extLst>
              <a:ext uri="{FF2B5EF4-FFF2-40B4-BE49-F238E27FC236}">
                <a16:creationId xmlns:a16="http://schemas.microsoft.com/office/drawing/2014/main" id="{96A24836-AE05-442B-982C-24BF400F657C}"/>
              </a:ext>
            </a:extLst>
          </p:cNvPr>
          <p:cNvSpPr>
            <a:spLocks noGrp="1"/>
          </p:cNvSpPr>
          <p:nvPr>
            <p:ph idx="1"/>
          </p:nvPr>
        </p:nvSpPr>
        <p:spPr/>
        <p:txBody>
          <a:bodyPr>
            <a:normAutofit/>
          </a:bodyPr>
          <a:lstStyle/>
          <a:p>
            <a:pPr algn="just"/>
            <a:r>
              <a:rPr lang="en-US" sz="2600" b="1" i="0" dirty="0">
                <a:solidFill>
                  <a:srgbClr val="222222"/>
                </a:solidFill>
                <a:effectLst/>
                <a:latin typeface="Times New Roman" panose="02020603050405020304" pitchFamily="18" charset="0"/>
                <a:cs typeface="Times New Roman" panose="02020603050405020304" pitchFamily="18" charset="0"/>
              </a:rPr>
              <a:t>Step 3 </a:t>
            </a:r>
            <a:r>
              <a:rPr lang="en-US" sz="2600" b="0" i="0" dirty="0">
                <a:solidFill>
                  <a:srgbClr val="222222"/>
                </a:solidFill>
                <a:effectLst/>
                <a:latin typeface="Times New Roman" panose="02020603050405020304" pitchFamily="18" charset="0"/>
                <a:cs typeface="Times New Roman" panose="02020603050405020304" pitchFamily="18" charset="0"/>
              </a:rPr>
              <a:t>– We’ll now calculate the </a:t>
            </a:r>
            <a:r>
              <a:rPr lang="en-US" sz="2600" b="1" i="0" dirty="0">
                <a:solidFill>
                  <a:srgbClr val="222222"/>
                </a:solidFill>
                <a:effectLst/>
                <a:latin typeface="Times New Roman" panose="02020603050405020304" pitchFamily="18" charset="0"/>
                <a:cs typeface="Times New Roman" panose="02020603050405020304" pitchFamily="18" charset="0"/>
              </a:rPr>
              <a:t>“Amount of Say” </a:t>
            </a:r>
            <a:r>
              <a:rPr lang="en-US" sz="2600" b="0" i="0" dirty="0">
                <a:solidFill>
                  <a:srgbClr val="222222"/>
                </a:solidFill>
                <a:effectLst/>
                <a:latin typeface="Times New Roman" panose="02020603050405020304" pitchFamily="18" charset="0"/>
                <a:cs typeface="Times New Roman" panose="02020603050405020304" pitchFamily="18" charset="0"/>
              </a:rPr>
              <a:t>or</a:t>
            </a:r>
            <a:r>
              <a:rPr lang="en-US" sz="2600" b="1" i="0" dirty="0">
                <a:solidFill>
                  <a:srgbClr val="222222"/>
                </a:solidFill>
                <a:effectLst/>
                <a:latin typeface="Times New Roman" panose="02020603050405020304" pitchFamily="18" charset="0"/>
                <a:cs typeface="Times New Roman" panose="02020603050405020304" pitchFamily="18" charset="0"/>
              </a:rPr>
              <a:t> “Importance” </a:t>
            </a:r>
            <a:r>
              <a:rPr lang="en-US" sz="2600" b="0" i="0" dirty="0">
                <a:solidFill>
                  <a:srgbClr val="222222"/>
                </a:solidFill>
                <a:effectLst/>
                <a:latin typeface="Times New Roman" panose="02020603050405020304" pitchFamily="18" charset="0"/>
                <a:cs typeface="Times New Roman" panose="02020603050405020304" pitchFamily="18" charset="0"/>
              </a:rPr>
              <a:t>or </a:t>
            </a:r>
            <a:r>
              <a:rPr lang="en-US" sz="2600" b="1" i="0" dirty="0">
                <a:solidFill>
                  <a:srgbClr val="222222"/>
                </a:solidFill>
                <a:effectLst/>
                <a:latin typeface="Times New Roman" panose="02020603050405020304" pitchFamily="18" charset="0"/>
                <a:cs typeface="Times New Roman" panose="02020603050405020304" pitchFamily="18" charset="0"/>
              </a:rPr>
              <a:t>“Influence” </a:t>
            </a:r>
            <a:r>
              <a:rPr lang="en-US" sz="2600" b="0" i="0" dirty="0">
                <a:solidFill>
                  <a:srgbClr val="222222"/>
                </a:solidFill>
                <a:effectLst/>
                <a:latin typeface="Times New Roman" panose="02020603050405020304" pitchFamily="18" charset="0"/>
                <a:cs typeface="Times New Roman" panose="02020603050405020304" pitchFamily="18" charset="0"/>
              </a:rPr>
              <a:t>for this classifier</a:t>
            </a:r>
            <a:r>
              <a:rPr lang="en-US" sz="2600" b="1" i="0" dirty="0">
                <a:solidFill>
                  <a:srgbClr val="222222"/>
                </a:solidFill>
                <a:effectLst/>
                <a:latin typeface="Times New Roman" panose="02020603050405020304" pitchFamily="18" charset="0"/>
                <a:cs typeface="Times New Roman" panose="02020603050405020304" pitchFamily="18" charset="0"/>
              </a:rPr>
              <a:t> </a:t>
            </a:r>
            <a:r>
              <a:rPr lang="en-US" sz="2600" b="0" i="0" dirty="0">
                <a:solidFill>
                  <a:srgbClr val="222222"/>
                </a:solidFill>
                <a:effectLst/>
                <a:latin typeface="Times New Roman" panose="02020603050405020304" pitchFamily="18" charset="0"/>
                <a:cs typeface="Times New Roman" panose="02020603050405020304" pitchFamily="18" charset="0"/>
              </a:rPr>
              <a:t>in classifying the datapoints using this formula:</a:t>
            </a:r>
          </a:p>
          <a:p>
            <a:pPr algn="just"/>
            <a:endParaRPr lang="en-US" sz="2600" dirty="0">
              <a:solidFill>
                <a:srgbClr val="222222"/>
              </a:solidFill>
              <a:latin typeface="Times New Roman" panose="02020603050405020304" pitchFamily="18" charset="0"/>
              <a:cs typeface="Times New Roman" panose="02020603050405020304" pitchFamily="18" charset="0"/>
            </a:endParaRPr>
          </a:p>
          <a:p>
            <a:pPr algn="just"/>
            <a:endParaRPr lang="en-IN" sz="2600" dirty="0">
              <a:latin typeface="Times New Roman" panose="02020603050405020304" pitchFamily="18" charset="0"/>
              <a:cs typeface="Times New Roman" panose="02020603050405020304" pitchFamily="18" charset="0"/>
            </a:endParaRPr>
          </a:p>
          <a:p>
            <a:pPr algn="just"/>
            <a:r>
              <a:rPr lang="en-US" sz="2600" b="0" i="0" dirty="0">
                <a:solidFill>
                  <a:srgbClr val="222222"/>
                </a:solidFill>
                <a:effectLst/>
                <a:latin typeface="Times New Roman" panose="02020603050405020304" pitchFamily="18" charset="0"/>
                <a:cs typeface="Times New Roman" panose="02020603050405020304" pitchFamily="18" charset="0"/>
              </a:rPr>
              <a:t>The total error is nothing, but the summation of all the sample weights of misclassified data points.</a:t>
            </a:r>
          </a:p>
          <a:p>
            <a:pPr algn="just"/>
            <a:r>
              <a:rPr lang="en-US" sz="2600" b="0" i="0" dirty="0">
                <a:solidFill>
                  <a:srgbClr val="222222"/>
                </a:solidFill>
                <a:effectLst/>
                <a:latin typeface="Times New Roman" panose="02020603050405020304" pitchFamily="18" charset="0"/>
                <a:cs typeface="Times New Roman" panose="02020603050405020304" pitchFamily="18" charset="0"/>
              </a:rPr>
              <a:t>Here in our dataset let’s assume there is 1 wrong output, so our total error will be 1/5, and alpha(performance of the stump) will be:</a:t>
            </a:r>
          </a:p>
          <a:p>
            <a:pPr algn="just"/>
            <a:endParaRPr lang="en-IN" dirty="0"/>
          </a:p>
        </p:txBody>
      </p:sp>
      <p:pic>
        <p:nvPicPr>
          <p:cNvPr id="5" name="Picture 4" descr="A picture containing text&#10;&#10;Description automatically generated">
            <a:extLst>
              <a:ext uri="{FF2B5EF4-FFF2-40B4-BE49-F238E27FC236}">
                <a16:creationId xmlns:a16="http://schemas.microsoft.com/office/drawing/2014/main" id="{692FCE5F-014B-4EB8-85CE-F303B710E99A}"/>
              </a:ext>
            </a:extLst>
          </p:cNvPr>
          <p:cNvPicPr>
            <a:picLocks noChangeAspect="1"/>
          </p:cNvPicPr>
          <p:nvPr/>
        </p:nvPicPr>
        <p:blipFill>
          <a:blip r:embed="rId2"/>
          <a:stretch>
            <a:fillRect/>
          </a:stretch>
        </p:blipFill>
        <p:spPr>
          <a:xfrm>
            <a:off x="4647980" y="3063239"/>
            <a:ext cx="3306361" cy="101237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8EEC84E-2D0E-4ECB-9D48-2AEBAB9F1CD1}"/>
                  </a:ext>
                </a:extLst>
              </p14:cNvPr>
              <p14:cNvContentPartPr/>
              <p14:nvPr/>
            </p14:nvContentPartPr>
            <p14:xfrm>
              <a:off x="1281600" y="2690640"/>
              <a:ext cx="9960480" cy="2961000"/>
            </p14:xfrm>
          </p:contentPart>
        </mc:Choice>
        <mc:Fallback xmlns="">
          <p:pic>
            <p:nvPicPr>
              <p:cNvPr id="6" name="Ink 5">
                <a:extLst>
                  <a:ext uri="{FF2B5EF4-FFF2-40B4-BE49-F238E27FC236}">
                    <a16:creationId xmlns:a16="http://schemas.microsoft.com/office/drawing/2014/main" id="{78EEC84E-2D0E-4ECB-9D48-2AEBAB9F1CD1}"/>
                  </a:ext>
                </a:extLst>
              </p:cNvPr>
              <p:cNvPicPr/>
              <p:nvPr/>
            </p:nvPicPr>
            <p:blipFill>
              <a:blip r:embed="rId4"/>
              <a:stretch>
                <a:fillRect/>
              </a:stretch>
            </p:blipFill>
            <p:spPr>
              <a:xfrm>
                <a:off x="1272240" y="2681280"/>
                <a:ext cx="9979200" cy="2979720"/>
              </a:xfrm>
              <a:prstGeom prst="rect">
                <a:avLst/>
              </a:prstGeom>
            </p:spPr>
          </p:pic>
        </mc:Fallback>
      </mc:AlternateContent>
    </p:spTree>
    <p:extLst>
      <p:ext uri="{BB962C8B-B14F-4D97-AF65-F5344CB8AC3E}">
        <p14:creationId xmlns:p14="http://schemas.microsoft.com/office/powerpoint/2010/main" val="3299268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9E0F-D163-4772-8CE7-767D351E9D4E}"/>
              </a:ext>
            </a:extLst>
          </p:cNvPr>
          <p:cNvSpPr>
            <a:spLocks noGrp="1"/>
          </p:cNvSpPr>
          <p:nvPr>
            <p:ph type="title"/>
          </p:nvPr>
        </p:nvSpPr>
        <p:spPr/>
        <p:txBody>
          <a:bodyPr/>
          <a:lstStyle/>
          <a:p>
            <a:r>
              <a:rPr lang="en-US" sz="4400" b="0" i="0" dirty="0">
                <a:effectLst/>
                <a:latin typeface="Times New Roman" panose="02020603050405020304" pitchFamily="18" charset="0"/>
                <a:cs typeface="Times New Roman" panose="02020603050405020304" pitchFamily="18" charset="0"/>
              </a:rPr>
              <a:t>AdaBoost</a:t>
            </a:r>
            <a:endParaRPr lang="en-IN" dirty="0"/>
          </a:p>
        </p:txBody>
      </p:sp>
      <p:pic>
        <p:nvPicPr>
          <p:cNvPr id="5" name="Content Placeholder 4" descr="Diagram&#10;&#10;Description automatically generated with low confidence">
            <a:extLst>
              <a:ext uri="{FF2B5EF4-FFF2-40B4-BE49-F238E27FC236}">
                <a16:creationId xmlns:a16="http://schemas.microsoft.com/office/drawing/2014/main" id="{C212B81E-FF0B-41B9-8BC5-3FE75744506C}"/>
              </a:ext>
            </a:extLst>
          </p:cNvPr>
          <p:cNvPicPr>
            <a:picLocks noGrp="1" noChangeAspect="1"/>
          </p:cNvPicPr>
          <p:nvPr>
            <p:ph idx="1"/>
          </p:nvPr>
        </p:nvPicPr>
        <p:blipFill>
          <a:blip r:embed="rId2"/>
          <a:stretch>
            <a:fillRect/>
          </a:stretch>
        </p:blipFill>
        <p:spPr>
          <a:xfrm>
            <a:off x="2347912" y="1729374"/>
            <a:ext cx="7496175" cy="3914775"/>
          </a:xfrm>
        </p:spPr>
      </p:pic>
      <p:sp>
        <p:nvSpPr>
          <p:cNvPr id="7" name="TextBox 6">
            <a:extLst>
              <a:ext uri="{FF2B5EF4-FFF2-40B4-BE49-F238E27FC236}">
                <a16:creationId xmlns:a16="http://schemas.microsoft.com/office/drawing/2014/main" id="{047B00A9-723F-4E3A-AF97-53AD8250E80D}"/>
              </a:ext>
            </a:extLst>
          </p:cNvPr>
          <p:cNvSpPr txBox="1"/>
          <p:nvPr/>
        </p:nvSpPr>
        <p:spPr>
          <a:xfrm>
            <a:off x="1135965" y="5644149"/>
            <a:ext cx="9991579" cy="892552"/>
          </a:xfrm>
          <a:prstGeom prst="rect">
            <a:avLst/>
          </a:prstGeom>
          <a:noFill/>
        </p:spPr>
        <p:txBody>
          <a:bodyPr wrap="square">
            <a:spAutoFit/>
          </a:bodyPr>
          <a:lstStyle/>
          <a:p>
            <a:pPr algn="l"/>
            <a:r>
              <a:rPr lang="en-US" sz="2600" b="1" i="0" dirty="0">
                <a:solidFill>
                  <a:srgbClr val="222222"/>
                </a:solidFill>
                <a:effectLst/>
                <a:latin typeface="Times New Roman" panose="02020603050405020304" pitchFamily="18" charset="0"/>
                <a:cs typeface="Times New Roman" panose="02020603050405020304" pitchFamily="18" charset="0"/>
              </a:rPr>
              <a:t>Note</a:t>
            </a:r>
            <a:r>
              <a:rPr lang="en-US" sz="2600" b="0" i="0" dirty="0">
                <a:solidFill>
                  <a:srgbClr val="222222"/>
                </a:solidFill>
                <a:effectLst/>
                <a:latin typeface="Times New Roman" panose="02020603050405020304" pitchFamily="18" charset="0"/>
                <a:cs typeface="Times New Roman" panose="02020603050405020304" pitchFamily="18" charset="0"/>
              </a:rPr>
              <a:t>: Total error will always be between 0 and 1.</a:t>
            </a:r>
          </a:p>
          <a:p>
            <a:pPr algn="l"/>
            <a:r>
              <a:rPr lang="en-US" sz="2600" b="0" i="0" dirty="0">
                <a:solidFill>
                  <a:srgbClr val="222222"/>
                </a:solidFill>
                <a:effectLst/>
                <a:latin typeface="Times New Roman" panose="02020603050405020304" pitchFamily="18" charset="0"/>
                <a:cs typeface="Times New Roman" panose="02020603050405020304" pitchFamily="18" charset="0"/>
              </a:rPr>
              <a:t>0 Indicates perfect stump and 1 indicates horrible stump.</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1D9B47A-B19C-47E5-834E-15D5C46DD4D8}"/>
                  </a:ext>
                </a:extLst>
              </p14:cNvPr>
              <p14:cNvContentPartPr/>
              <p14:nvPr/>
            </p14:nvContentPartPr>
            <p14:xfrm>
              <a:off x="3308760" y="1575000"/>
              <a:ext cx="7926480" cy="5003280"/>
            </p14:xfrm>
          </p:contentPart>
        </mc:Choice>
        <mc:Fallback xmlns="">
          <p:pic>
            <p:nvPicPr>
              <p:cNvPr id="8" name="Ink 7">
                <a:extLst>
                  <a:ext uri="{FF2B5EF4-FFF2-40B4-BE49-F238E27FC236}">
                    <a16:creationId xmlns:a16="http://schemas.microsoft.com/office/drawing/2014/main" id="{F1D9B47A-B19C-47E5-834E-15D5C46DD4D8}"/>
                  </a:ext>
                </a:extLst>
              </p:cNvPr>
              <p:cNvPicPr/>
              <p:nvPr/>
            </p:nvPicPr>
            <p:blipFill>
              <a:blip r:embed="rId4"/>
              <a:stretch>
                <a:fillRect/>
              </a:stretch>
            </p:blipFill>
            <p:spPr>
              <a:xfrm>
                <a:off x="3299400" y="1565640"/>
                <a:ext cx="7945200" cy="5022000"/>
              </a:xfrm>
              <a:prstGeom prst="rect">
                <a:avLst/>
              </a:prstGeom>
            </p:spPr>
          </p:pic>
        </mc:Fallback>
      </mc:AlternateContent>
    </p:spTree>
    <p:extLst>
      <p:ext uri="{BB962C8B-B14F-4D97-AF65-F5344CB8AC3E}">
        <p14:creationId xmlns:p14="http://schemas.microsoft.com/office/powerpoint/2010/main" val="2152547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TotalTime>
  <Words>994</Words>
  <Application>Microsoft Office PowerPoint</Application>
  <PresentationFormat>Widescreen</PresentationFormat>
  <Paragraphs>56</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AdaBoost and Gradient Boost</vt:lpstr>
      <vt:lpstr>Boosting</vt:lpstr>
      <vt:lpstr>Boosting</vt:lpstr>
      <vt:lpstr>AdaBoost</vt:lpstr>
      <vt:lpstr>AdaBoost</vt:lpstr>
      <vt:lpstr>AdaBoost</vt:lpstr>
      <vt:lpstr>AdaBoost</vt:lpstr>
      <vt:lpstr>AdaBoost</vt:lpstr>
      <vt:lpstr>AdaBoost</vt:lpstr>
      <vt:lpstr>PowerPoint Presentation</vt:lpstr>
      <vt:lpstr>AdaBoost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AdaBoost and Gradient Boost</dc:title>
  <dc:creator>Umesh Gupta</dc:creator>
  <cp:lastModifiedBy>Umesh Gupta</cp:lastModifiedBy>
  <cp:revision>2</cp:revision>
  <dcterms:created xsi:type="dcterms:W3CDTF">2022-02-23T15:00:16Z</dcterms:created>
  <dcterms:modified xsi:type="dcterms:W3CDTF">2022-02-24T17:09:47Z</dcterms:modified>
</cp:coreProperties>
</file>